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tableStyles" Target="tableStyles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6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94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95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96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97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Click to edit Master subtitle style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5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64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6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6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6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48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4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5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5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5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5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5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5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69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7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7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7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74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75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7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7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7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9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80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>
            <a:normAutofit/>
          </a:bodyPr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81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8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>
            <a:normAutofit/>
          </a:bodyPr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83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8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8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8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4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4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8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6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7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88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89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9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9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9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58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en-US" smtClean="0"/>
              <a:t>Click icon to add picture</a:t>
            </a:r>
            <a:endParaRPr dirty="0" lang="en-US"/>
          </a:p>
        </p:txBody>
      </p:sp>
      <p:sp>
        <p:nvSpPr>
          <p:cNvPr id="1048659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6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6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6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7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"/>
          <p:cNvSpPr txBox="1"/>
          <p:nvPr/>
        </p:nvSpPr>
        <p:spPr>
          <a:xfrm>
            <a:off x="1767821" y="2540879"/>
            <a:ext cx="6097352" cy="1513841"/>
          </a:xfrm>
          <a:prstGeom prst="rect"/>
        </p:spPr>
        <p:txBody>
          <a:bodyPr rtlCol="0" wrap="square">
            <a:spAutoFit/>
          </a:bodyPr>
          <a:p>
            <a:r>
              <a:rPr b="1" sz="9600" i="1" lang="en-US">
                <a:solidFill>
                  <a:srgbClr val="000000"/>
                </a:solidFill>
              </a:rPr>
              <a:t>W</a:t>
            </a:r>
            <a:r>
              <a:rPr b="1" sz="9600" i="1" lang="en-US">
                <a:solidFill>
                  <a:srgbClr val="000000"/>
                </a:solidFill>
              </a:rPr>
              <a:t>e</a:t>
            </a:r>
            <a:r>
              <a:rPr b="1" sz="9600" i="1" lang="en-US">
                <a:solidFill>
                  <a:srgbClr val="000000"/>
                </a:solidFill>
              </a:rPr>
              <a:t>l</a:t>
            </a:r>
            <a:r>
              <a:rPr b="1" sz="9600" i="1" lang="en-US">
                <a:solidFill>
                  <a:srgbClr val="000000"/>
                </a:solidFill>
              </a:rPr>
              <a:t>come</a:t>
            </a:r>
            <a:endParaRPr b="1" sz="9600" i="1" lang="en-IN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"/>
          <p:cNvSpPr txBox="1"/>
          <p:nvPr/>
        </p:nvSpPr>
        <p:spPr>
          <a:xfrm>
            <a:off x="1709870" y="692404"/>
            <a:ext cx="6356720" cy="599440"/>
          </a:xfrm>
          <a:prstGeom prst="rect"/>
        </p:spPr>
        <p:txBody>
          <a:bodyPr rtlCol="0" wrap="square">
            <a:spAutoFit/>
          </a:bodyPr>
          <a:p>
            <a:r>
              <a:rPr b="1" sz="3400" lang="en-US" u="sng">
                <a:solidFill>
                  <a:srgbClr val="F46D43"/>
                </a:solidFill>
              </a:rPr>
              <a:t>सामाजिक</a:t>
            </a:r>
            <a:r>
              <a:rPr b="1" sz="3400" lang="en-US" u="sng">
                <a:solidFill>
                  <a:srgbClr val="F46D43"/>
                </a:solidFill>
              </a:rPr>
              <a:t> नियोजन</a:t>
            </a:r>
            <a:r>
              <a:rPr b="1" sz="3400" lang="en-US" u="sng">
                <a:solidFill>
                  <a:srgbClr val="F46D43"/>
                </a:solidFill>
              </a:rPr>
              <a:t> की</a:t>
            </a:r>
            <a:r>
              <a:rPr b="1" sz="3400" lang="en-US" u="sng">
                <a:solidFill>
                  <a:srgbClr val="F46D43"/>
                </a:solidFill>
              </a:rPr>
              <a:t> आवश्यकता</a:t>
            </a:r>
            <a:endParaRPr b="1" sz="3400" lang="en-US" u="sng">
              <a:solidFill>
                <a:srgbClr val="F46D43"/>
              </a:solidFill>
            </a:endParaRPr>
          </a:p>
        </p:txBody>
      </p:sp>
      <p:sp>
        <p:nvSpPr>
          <p:cNvPr id="1048620" name=""/>
          <p:cNvSpPr txBox="1"/>
          <p:nvPr/>
        </p:nvSpPr>
        <p:spPr>
          <a:xfrm>
            <a:off x="1709870" y="1613677"/>
            <a:ext cx="5368558" cy="1463040"/>
          </a:xfrm>
          <a:prstGeom prst="rect"/>
        </p:spPr>
        <p:txBody>
          <a:bodyPr rtlCol="0" wrap="square">
            <a:spAutoFit/>
          </a:bodyPr>
          <a:p>
            <a:r>
              <a:rPr b="1" sz="2300" lang="en-US" u="sng">
                <a:solidFill>
                  <a:srgbClr val="0000FF"/>
                </a:solidFill>
              </a:rPr>
              <a:t>1</a:t>
            </a:r>
            <a:r>
              <a:rPr b="1" sz="2300" lang="en-US" u="sng">
                <a:solidFill>
                  <a:srgbClr val="0000FF"/>
                </a:solidFill>
              </a:rPr>
              <a:t>.</a:t>
            </a:r>
            <a:r>
              <a:rPr b="1" sz="2300" lang="en-US" u="sng">
                <a:solidFill>
                  <a:srgbClr val="0000FF"/>
                </a:solidFill>
              </a:rPr>
              <a:t> </a:t>
            </a:r>
            <a:r>
              <a:rPr b="1" sz="2300" lang="en-US" u="sng">
                <a:solidFill>
                  <a:srgbClr val="0000FF"/>
                </a:solidFill>
              </a:rPr>
              <a:t>वर्तमान</a:t>
            </a:r>
            <a:r>
              <a:rPr b="1" sz="2300" lang="en-US" u="sng">
                <a:solidFill>
                  <a:srgbClr val="0000FF"/>
                </a:solidFill>
              </a:rPr>
              <a:t> लोक</a:t>
            </a:r>
            <a:r>
              <a:rPr b="1" sz="2300" lang="en-US" u="sng">
                <a:solidFill>
                  <a:srgbClr val="0000FF"/>
                </a:solidFill>
              </a:rPr>
              <a:t> कल्याणकारी</a:t>
            </a:r>
            <a:r>
              <a:rPr b="1" sz="2300" lang="en-US" u="sng">
                <a:solidFill>
                  <a:srgbClr val="0000FF"/>
                </a:solidFill>
              </a:rPr>
              <a:t> राज्य</a:t>
            </a:r>
            <a:r>
              <a:rPr b="1" sz="2300" lang="en-US" u="sng">
                <a:solidFill>
                  <a:srgbClr val="0000FF"/>
                </a:solidFill>
              </a:rPr>
              <a:t> का</a:t>
            </a:r>
            <a:r>
              <a:rPr b="1" sz="2300" lang="en-US" u="sng">
                <a:solidFill>
                  <a:srgbClr val="0000FF"/>
                </a:solidFill>
              </a:rPr>
              <a:t> यह</a:t>
            </a:r>
            <a:r>
              <a:rPr b="1" sz="2300" lang="en-US" u="sng">
                <a:solidFill>
                  <a:srgbClr val="0000FF"/>
                </a:solidFill>
              </a:rPr>
              <a:t> दायित्व</a:t>
            </a:r>
            <a:r>
              <a:rPr b="1" sz="2300" lang="en-US" u="sng">
                <a:solidFill>
                  <a:srgbClr val="0000FF"/>
                </a:solidFill>
              </a:rPr>
              <a:t> है</a:t>
            </a:r>
            <a:r>
              <a:rPr b="1" sz="2300" lang="en-US" u="sng">
                <a:solidFill>
                  <a:srgbClr val="0000FF"/>
                </a:solidFill>
              </a:rPr>
              <a:t> वह</a:t>
            </a:r>
            <a:r>
              <a:rPr b="1" sz="2300" lang="en-US" u="sng">
                <a:solidFill>
                  <a:srgbClr val="0000FF"/>
                </a:solidFill>
              </a:rPr>
              <a:t> व्यक्ति</a:t>
            </a:r>
            <a:r>
              <a:rPr b="1" sz="2300" lang="en-US" u="sng">
                <a:solidFill>
                  <a:srgbClr val="0000FF"/>
                </a:solidFill>
              </a:rPr>
              <a:t> परिवार</a:t>
            </a:r>
            <a:r>
              <a:rPr b="1" sz="2300" lang="en-US" u="sng">
                <a:solidFill>
                  <a:srgbClr val="0000FF"/>
                </a:solidFill>
              </a:rPr>
              <a:t> तथा समाज</a:t>
            </a:r>
            <a:r>
              <a:rPr b="1" sz="2300" lang="en-US" u="sng">
                <a:solidFill>
                  <a:srgbClr val="0000FF"/>
                </a:solidFill>
              </a:rPr>
              <a:t> कल्याण</a:t>
            </a:r>
            <a:r>
              <a:rPr b="1" sz="2300" lang="en-US" u="sng">
                <a:solidFill>
                  <a:srgbClr val="0000FF"/>
                </a:solidFill>
              </a:rPr>
              <a:t> विकास</a:t>
            </a:r>
            <a:r>
              <a:rPr b="1" sz="2300" lang="en-US" u="sng">
                <a:solidFill>
                  <a:srgbClr val="0000FF"/>
                </a:solidFill>
              </a:rPr>
              <a:t> सुनिश्चित</a:t>
            </a:r>
            <a:r>
              <a:rPr b="1" sz="2300" lang="en-US" u="sng">
                <a:solidFill>
                  <a:srgbClr val="0000FF"/>
                </a:solidFill>
              </a:rPr>
              <a:t> कर</a:t>
            </a:r>
            <a:r>
              <a:rPr b="1" sz="2300" lang="en-US" u="sng">
                <a:solidFill>
                  <a:srgbClr val="0000FF"/>
                </a:solidFill>
              </a:rPr>
              <a:t> अतः</a:t>
            </a:r>
            <a:r>
              <a:rPr b="1" sz="2300" lang="en-US" u="sng">
                <a:solidFill>
                  <a:srgbClr val="0000FF"/>
                </a:solidFill>
              </a:rPr>
              <a:t> इसके</a:t>
            </a:r>
            <a:r>
              <a:rPr b="1" sz="2300" lang="en-US" u="sng">
                <a:solidFill>
                  <a:srgbClr val="0000FF"/>
                </a:solidFill>
              </a:rPr>
              <a:t> लिए</a:t>
            </a:r>
            <a:r>
              <a:rPr b="1" sz="2300" lang="en-US" u="sng">
                <a:solidFill>
                  <a:srgbClr val="0000FF"/>
                </a:solidFill>
              </a:rPr>
              <a:t> सामाजिक</a:t>
            </a:r>
            <a:r>
              <a:rPr b="1" sz="2300" lang="en-US" u="sng">
                <a:solidFill>
                  <a:srgbClr val="0000FF"/>
                </a:solidFill>
              </a:rPr>
              <a:t> नियोजन</a:t>
            </a:r>
            <a:r>
              <a:rPr b="1" sz="2300" lang="en-US" u="sng">
                <a:solidFill>
                  <a:srgbClr val="0000FF"/>
                </a:solidFill>
              </a:rPr>
              <a:t> ही</a:t>
            </a:r>
            <a:r>
              <a:rPr b="1" sz="2300" lang="en-US" u="sng">
                <a:solidFill>
                  <a:srgbClr val="0000FF"/>
                </a:solidFill>
              </a:rPr>
              <a:t> एकमात्र उपाय</a:t>
            </a:r>
            <a:r>
              <a:rPr b="1" sz="2300" lang="en-US" u="sng">
                <a:solidFill>
                  <a:srgbClr val="0000FF"/>
                </a:solidFill>
              </a:rPr>
              <a:t> है</a:t>
            </a:r>
            <a:r>
              <a:rPr b="1" sz="2300" lang="en-US" u="sng">
                <a:solidFill>
                  <a:srgbClr val="0000FF"/>
                </a:solidFill>
              </a:rPr>
              <a:t> </a:t>
            </a:r>
            <a:r>
              <a:rPr b="1" sz="2300" lang="en-US" u="sng">
                <a:solidFill>
                  <a:srgbClr val="0000FF"/>
                </a:solidFill>
              </a:rPr>
              <a:t>।</a:t>
            </a:r>
            <a:endParaRPr b="1" sz="2300" lang="en-US" u="sng">
              <a:solidFill>
                <a:srgbClr val="0000FF"/>
              </a:solidFill>
            </a:endParaRPr>
          </a:p>
        </p:txBody>
      </p:sp>
      <p:sp>
        <p:nvSpPr>
          <p:cNvPr id="1048621" name=""/>
          <p:cNvSpPr txBox="1"/>
          <p:nvPr/>
        </p:nvSpPr>
        <p:spPr>
          <a:xfrm>
            <a:off x="1831865" y="3411249"/>
            <a:ext cx="5480271" cy="1196341"/>
          </a:xfrm>
          <a:prstGeom prst="rect"/>
        </p:spPr>
        <p:txBody>
          <a:bodyPr rtlCol="0" wrap="square">
            <a:spAutoFit/>
          </a:bodyPr>
          <a:p>
            <a:r>
              <a:rPr b="1" sz="2500" lang="en-US" u="sng">
                <a:solidFill>
                  <a:srgbClr val="65FF65"/>
                </a:solidFill>
              </a:rPr>
              <a:t>2</a:t>
            </a:r>
            <a:r>
              <a:rPr b="1" sz="2500" lang="en-US" u="sng">
                <a:solidFill>
                  <a:srgbClr val="65FF65"/>
                </a:solidFill>
              </a:rPr>
              <a:t>.</a:t>
            </a:r>
            <a:r>
              <a:rPr b="1" sz="2500" lang="en-US" u="sng">
                <a:solidFill>
                  <a:srgbClr val="65FF65"/>
                </a:solidFill>
              </a:rPr>
              <a:t> </a:t>
            </a:r>
            <a:r>
              <a:rPr b="1" sz="2500" lang="en-US" u="sng">
                <a:solidFill>
                  <a:srgbClr val="65FF65"/>
                </a:solidFill>
              </a:rPr>
              <a:t>समाज</a:t>
            </a:r>
            <a:r>
              <a:rPr b="1" sz="2500" lang="en-US" u="sng">
                <a:solidFill>
                  <a:srgbClr val="65FF65"/>
                </a:solidFill>
              </a:rPr>
              <a:t> कल्याण</a:t>
            </a:r>
            <a:r>
              <a:rPr b="1" sz="2500" lang="en-US" u="sng">
                <a:solidFill>
                  <a:srgbClr val="65FF65"/>
                </a:solidFill>
              </a:rPr>
              <a:t> के</a:t>
            </a:r>
            <a:r>
              <a:rPr b="1" sz="2500" lang="en-US" u="sng">
                <a:solidFill>
                  <a:srgbClr val="65FF65"/>
                </a:solidFill>
              </a:rPr>
              <a:t> क्षेत्र</a:t>
            </a:r>
            <a:r>
              <a:rPr b="1" sz="2500" lang="en-US" u="sng">
                <a:solidFill>
                  <a:srgbClr val="65FF65"/>
                </a:solidFill>
              </a:rPr>
              <a:t> में</a:t>
            </a:r>
            <a:r>
              <a:rPr b="1" sz="2500" lang="en-US" u="sng">
                <a:solidFill>
                  <a:srgbClr val="65FF65"/>
                </a:solidFill>
              </a:rPr>
              <a:t> राज्य</a:t>
            </a:r>
            <a:r>
              <a:rPr b="1" sz="2500" lang="en-US" u="sng">
                <a:solidFill>
                  <a:srgbClr val="65FF65"/>
                </a:solidFill>
              </a:rPr>
              <a:t> की</a:t>
            </a:r>
            <a:r>
              <a:rPr b="1" sz="2500" lang="en-US" u="sng">
                <a:solidFill>
                  <a:srgbClr val="65FF65"/>
                </a:solidFill>
              </a:rPr>
              <a:t> भूमिका</a:t>
            </a:r>
            <a:r>
              <a:rPr b="1" sz="2500" lang="en-US" u="sng">
                <a:solidFill>
                  <a:srgbClr val="65FF65"/>
                </a:solidFill>
              </a:rPr>
              <a:t> बढ़ाने</a:t>
            </a:r>
            <a:r>
              <a:rPr b="1" sz="2500" lang="en-US" u="sng">
                <a:solidFill>
                  <a:srgbClr val="65FF65"/>
                </a:solidFill>
              </a:rPr>
              <a:t> के</a:t>
            </a:r>
            <a:r>
              <a:rPr b="1" sz="2500" lang="en-US" u="sng">
                <a:solidFill>
                  <a:srgbClr val="65FF65"/>
                </a:solidFill>
              </a:rPr>
              <a:t> लिए</a:t>
            </a:r>
            <a:r>
              <a:rPr b="1" sz="2500" lang="en-US" u="sng">
                <a:solidFill>
                  <a:srgbClr val="65FF65"/>
                </a:solidFill>
              </a:rPr>
              <a:t> सामाजिक</a:t>
            </a:r>
            <a:r>
              <a:rPr b="1" sz="2500" lang="en-US" u="sng">
                <a:solidFill>
                  <a:srgbClr val="65FF65"/>
                </a:solidFill>
              </a:rPr>
              <a:t> नियोजन</a:t>
            </a:r>
            <a:r>
              <a:rPr b="1" sz="2500" lang="en-US" u="sng">
                <a:solidFill>
                  <a:srgbClr val="65FF65"/>
                </a:solidFill>
              </a:rPr>
              <a:t> सशक्त</a:t>
            </a:r>
            <a:r>
              <a:rPr b="1" sz="2500" lang="en-US" u="sng">
                <a:solidFill>
                  <a:srgbClr val="65FF65"/>
                </a:solidFill>
              </a:rPr>
              <a:t> प्रणाली</a:t>
            </a:r>
            <a:r>
              <a:rPr b="1" sz="2500" lang="en-US" u="sng">
                <a:solidFill>
                  <a:srgbClr val="65FF65"/>
                </a:solidFill>
              </a:rPr>
              <a:t> है</a:t>
            </a:r>
            <a:r>
              <a:rPr b="1" sz="2500" lang="en-US" u="sng">
                <a:solidFill>
                  <a:srgbClr val="65FF65"/>
                </a:solidFill>
              </a:rPr>
              <a:t> </a:t>
            </a:r>
            <a:endParaRPr b="1" sz="2500" lang="en-US" u="sng">
              <a:solidFill>
                <a:srgbClr val="65FF65"/>
              </a:solidFill>
            </a:endParaRPr>
          </a:p>
        </p:txBody>
      </p:sp>
      <p:sp>
        <p:nvSpPr>
          <p:cNvPr id="1048622" name=""/>
          <p:cNvSpPr txBox="1"/>
          <p:nvPr/>
        </p:nvSpPr>
        <p:spPr>
          <a:xfrm>
            <a:off x="1956031" y="4941542"/>
            <a:ext cx="5122397" cy="1005841"/>
          </a:xfrm>
          <a:prstGeom prst="rect"/>
        </p:spPr>
        <p:txBody>
          <a:bodyPr rtlCol="0" wrap="square">
            <a:spAutoFit/>
          </a:bodyPr>
          <a:p>
            <a:r>
              <a:rPr b="1" sz="2100" lang="en-US" u="sng">
                <a:solidFill>
                  <a:srgbClr val="FF9900"/>
                </a:solidFill>
              </a:rPr>
              <a:t>3</a:t>
            </a:r>
            <a:r>
              <a:rPr b="1" sz="2100" lang="en-US" u="sng">
                <a:solidFill>
                  <a:srgbClr val="FF9900"/>
                </a:solidFill>
              </a:rPr>
              <a:t>.</a:t>
            </a:r>
            <a:r>
              <a:rPr b="1" sz="2100" lang="en-US" u="sng">
                <a:solidFill>
                  <a:srgbClr val="FF9900"/>
                </a:solidFill>
              </a:rPr>
              <a:t> </a:t>
            </a:r>
            <a:r>
              <a:rPr b="1" sz="2100" lang="en-US" u="sng">
                <a:solidFill>
                  <a:srgbClr val="FF9900"/>
                </a:solidFill>
              </a:rPr>
              <a:t>परिवर्तित</a:t>
            </a:r>
            <a:r>
              <a:rPr b="1" sz="2100" lang="en-US" u="sng">
                <a:solidFill>
                  <a:srgbClr val="FF9900"/>
                </a:solidFill>
              </a:rPr>
              <a:t> होते</a:t>
            </a:r>
            <a:r>
              <a:rPr b="1" sz="2100" lang="en-US" u="sng">
                <a:solidFill>
                  <a:srgbClr val="FF9900"/>
                </a:solidFill>
              </a:rPr>
              <a:t> हुए</a:t>
            </a:r>
            <a:r>
              <a:rPr b="1" sz="2100" lang="en-US" u="sng">
                <a:solidFill>
                  <a:srgbClr val="FF9900"/>
                </a:solidFill>
              </a:rPr>
              <a:t> सामाजिक</a:t>
            </a:r>
            <a:r>
              <a:rPr b="1" sz="2100" lang="en-US" u="sng">
                <a:solidFill>
                  <a:srgbClr val="FF9900"/>
                </a:solidFill>
              </a:rPr>
              <a:t> आर्थिक</a:t>
            </a:r>
            <a:r>
              <a:rPr b="1" sz="2100" lang="en-US" u="sng">
                <a:solidFill>
                  <a:srgbClr val="FF9900"/>
                </a:solidFill>
              </a:rPr>
              <a:t> परिवेश</a:t>
            </a:r>
            <a:r>
              <a:rPr b="1" sz="2100" lang="en-US" u="sng">
                <a:solidFill>
                  <a:srgbClr val="FF9900"/>
                </a:solidFill>
              </a:rPr>
              <a:t> में</a:t>
            </a:r>
            <a:r>
              <a:rPr b="1" sz="2100" lang="en-US" u="sng">
                <a:solidFill>
                  <a:srgbClr val="FF9900"/>
                </a:solidFill>
              </a:rPr>
              <a:t> जन</a:t>
            </a:r>
            <a:r>
              <a:rPr b="1" sz="2100" lang="en-US" u="sng">
                <a:solidFill>
                  <a:srgbClr val="FF9900"/>
                </a:solidFill>
              </a:rPr>
              <a:t> कक्षाओं</a:t>
            </a:r>
            <a:r>
              <a:rPr b="1" sz="2100" lang="en-US" u="sng">
                <a:solidFill>
                  <a:srgbClr val="FF9900"/>
                </a:solidFill>
              </a:rPr>
              <a:t> में</a:t>
            </a:r>
            <a:r>
              <a:rPr b="1" sz="2100" lang="en-US" u="sng">
                <a:solidFill>
                  <a:srgbClr val="FF9900"/>
                </a:solidFill>
              </a:rPr>
              <a:t> भारी</a:t>
            </a:r>
            <a:r>
              <a:rPr b="1" sz="2100" lang="en-US" u="sng">
                <a:solidFill>
                  <a:srgbClr val="FF9900"/>
                </a:solidFill>
              </a:rPr>
              <a:t> वृद्धि</a:t>
            </a:r>
            <a:r>
              <a:rPr b="1" sz="2100" lang="en-US" u="sng">
                <a:solidFill>
                  <a:srgbClr val="FF9900"/>
                </a:solidFill>
              </a:rPr>
              <a:t> हुई</a:t>
            </a:r>
            <a:r>
              <a:rPr b="1" sz="2100" lang="en-US" u="sng">
                <a:solidFill>
                  <a:srgbClr val="FF9900"/>
                </a:solidFill>
              </a:rPr>
              <a:t> है</a:t>
            </a:r>
            <a:r>
              <a:rPr b="1" sz="2100" lang="en-US" u="sng">
                <a:solidFill>
                  <a:srgbClr val="FF9900"/>
                </a:solidFill>
              </a:rPr>
              <a:t> जिन्हें</a:t>
            </a:r>
            <a:r>
              <a:rPr b="1" sz="2100" lang="en-US" u="sng">
                <a:solidFill>
                  <a:srgbClr val="FF9900"/>
                </a:solidFill>
              </a:rPr>
              <a:t> नियोजित</a:t>
            </a:r>
            <a:r>
              <a:rPr b="1" sz="2100" lang="en-US" u="sng">
                <a:solidFill>
                  <a:srgbClr val="FF9900"/>
                </a:solidFill>
              </a:rPr>
              <a:t> प्रयासों से</a:t>
            </a:r>
            <a:r>
              <a:rPr b="1" sz="2100" lang="en-US" u="sng">
                <a:solidFill>
                  <a:srgbClr val="FF9900"/>
                </a:solidFill>
              </a:rPr>
              <a:t> ही</a:t>
            </a:r>
            <a:r>
              <a:rPr b="1" sz="2100" lang="en-US" u="sng">
                <a:solidFill>
                  <a:srgbClr val="FF9900"/>
                </a:solidFill>
              </a:rPr>
              <a:t> पूरा</a:t>
            </a:r>
            <a:r>
              <a:rPr b="1" sz="2100" lang="en-US" u="sng">
                <a:solidFill>
                  <a:srgbClr val="FF9900"/>
                </a:solidFill>
              </a:rPr>
              <a:t> किया</a:t>
            </a:r>
            <a:r>
              <a:rPr b="1" sz="2100" lang="en-US" u="sng">
                <a:solidFill>
                  <a:srgbClr val="FF9900"/>
                </a:solidFill>
              </a:rPr>
              <a:t> जा</a:t>
            </a:r>
            <a:r>
              <a:rPr b="1" sz="2100" lang="en-US" u="sng">
                <a:solidFill>
                  <a:srgbClr val="FF9900"/>
                </a:solidFill>
              </a:rPr>
              <a:t> सकता</a:t>
            </a:r>
            <a:r>
              <a:rPr b="1" sz="2100" lang="en-US" u="sng">
                <a:solidFill>
                  <a:srgbClr val="FF9900"/>
                </a:solidFill>
              </a:rPr>
              <a:t> है</a:t>
            </a:r>
            <a:r>
              <a:rPr b="1" sz="2100" lang="en-US" u="sng">
                <a:solidFill>
                  <a:srgbClr val="FF9900"/>
                </a:solidFill>
              </a:rPr>
              <a:t> </a:t>
            </a:r>
            <a:r>
              <a:rPr b="1" sz="2100" lang="en-US" u="sng">
                <a:solidFill>
                  <a:srgbClr val="FF9900"/>
                </a:solidFill>
              </a:rPr>
              <a:t>।</a:t>
            </a:r>
            <a:r>
              <a:rPr b="1" sz="2100" lang="en-US" u="sng">
                <a:solidFill>
                  <a:srgbClr val="FF9900"/>
                </a:solidFill>
              </a:rPr>
              <a:t> </a:t>
            </a:r>
            <a:endParaRPr b="1" sz="2100" lang="en-US" u="sng">
              <a:solidFill>
                <a:srgbClr val="FF99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"/>
          <p:cNvSpPr txBox="1"/>
          <p:nvPr/>
        </p:nvSpPr>
        <p:spPr>
          <a:xfrm>
            <a:off x="1959266" y="288078"/>
            <a:ext cx="5225468" cy="1043940"/>
          </a:xfrm>
          <a:prstGeom prst="rect"/>
        </p:spPr>
        <p:txBody>
          <a:bodyPr rtlCol="0" wrap="square">
            <a:spAutoFit/>
          </a:bodyPr>
          <a:p>
            <a:r>
              <a:rPr b="0" sz="2200" lang="en-US" u="sng">
                <a:solidFill>
                  <a:srgbClr val="9933FF"/>
                </a:solidFill>
              </a:rPr>
              <a:t>4</a:t>
            </a:r>
            <a:r>
              <a:rPr b="0" sz="2200" lang="en-US" u="sng">
                <a:solidFill>
                  <a:srgbClr val="9933FF"/>
                </a:solidFill>
              </a:rPr>
              <a:t>.</a:t>
            </a:r>
            <a:r>
              <a:rPr b="0" sz="2200" lang="en-US" u="sng">
                <a:solidFill>
                  <a:srgbClr val="9933FF"/>
                </a:solidFill>
              </a:rPr>
              <a:t> </a:t>
            </a:r>
            <a:r>
              <a:rPr b="0" sz="2200" lang="en-US" u="sng">
                <a:solidFill>
                  <a:srgbClr val="9933FF"/>
                </a:solidFill>
              </a:rPr>
              <a:t>सामाजिक</a:t>
            </a:r>
            <a:r>
              <a:rPr b="0" sz="2200" lang="en-US" u="sng">
                <a:solidFill>
                  <a:srgbClr val="9933FF"/>
                </a:solidFill>
              </a:rPr>
              <a:t> नियोजन</a:t>
            </a:r>
            <a:r>
              <a:rPr b="0" sz="2200" lang="en-US" u="sng">
                <a:solidFill>
                  <a:srgbClr val="9933FF"/>
                </a:solidFill>
              </a:rPr>
              <a:t> के</a:t>
            </a:r>
            <a:r>
              <a:rPr b="0" sz="2200" lang="en-US" u="sng">
                <a:solidFill>
                  <a:srgbClr val="9933FF"/>
                </a:solidFill>
              </a:rPr>
              <a:t> माध्यम</a:t>
            </a:r>
            <a:r>
              <a:rPr b="0" sz="2200" lang="en-US" u="sng">
                <a:solidFill>
                  <a:srgbClr val="9933FF"/>
                </a:solidFill>
              </a:rPr>
              <a:t> से</a:t>
            </a:r>
            <a:r>
              <a:rPr b="0" sz="2200" lang="en-US" u="sng">
                <a:solidFill>
                  <a:srgbClr val="9933FF"/>
                </a:solidFill>
              </a:rPr>
              <a:t> ही</a:t>
            </a:r>
            <a:r>
              <a:rPr b="0" sz="2200" lang="en-US" u="sng">
                <a:solidFill>
                  <a:srgbClr val="9933FF"/>
                </a:solidFill>
              </a:rPr>
              <a:t> एक</a:t>
            </a:r>
            <a:r>
              <a:rPr b="0" sz="2200" lang="en-US" u="sng">
                <a:solidFill>
                  <a:srgbClr val="9933FF"/>
                </a:solidFill>
              </a:rPr>
              <a:t> </a:t>
            </a:r>
            <a:r>
              <a:rPr b="0" sz="2200" lang="en-US" u="sng">
                <a:solidFill>
                  <a:srgbClr val="9933FF"/>
                </a:solidFill>
              </a:rPr>
              <a:t>एक्छित</a:t>
            </a:r>
            <a:r>
              <a:rPr b="0" sz="2200" lang="en-US" u="sng">
                <a:solidFill>
                  <a:srgbClr val="9933FF"/>
                </a:solidFill>
              </a:rPr>
              <a:t> </a:t>
            </a:r>
            <a:r>
              <a:rPr b="0" sz="2200" lang="en-US" u="sng">
                <a:solidFill>
                  <a:srgbClr val="9933FF"/>
                </a:solidFill>
              </a:rPr>
              <a:t>समाज</a:t>
            </a:r>
            <a:r>
              <a:rPr b="0" sz="2200" lang="en-US" u="sng">
                <a:solidFill>
                  <a:srgbClr val="9933FF"/>
                </a:solidFill>
              </a:rPr>
              <a:t> संगठनों</a:t>
            </a:r>
            <a:r>
              <a:rPr b="0" sz="2200" lang="en-US" u="sng">
                <a:solidFill>
                  <a:srgbClr val="9933FF"/>
                </a:solidFill>
              </a:rPr>
              <a:t> के</a:t>
            </a:r>
            <a:r>
              <a:rPr b="0" sz="2200" lang="en-US" u="sng">
                <a:solidFill>
                  <a:srgbClr val="9933FF"/>
                </a:solidFill>
              </a:rPr>
              <a:t> कार्यों</a:t>
            </a:r>
            <a:r>
              <a:rPr b="0" sz="2200" lang="en-US" u="sng">
                <a:solidFill>
                  <a:srgbClr val="9933FF"/>
                </a:solidFill>
              </a:rPr>
              <a:t> को</a:t>
            </a:r>
            <a:r>
              <a:rPr b="0" sz="2200" lang="en-US" u="sng">
                <a:solidFill>
                  <a:srgbClr val="9933FF"/>
                </a:solidFill>
              </a:rPr>
              <a:t> समन्वित</a:t>
            </a:r>
            <a:r>
              <a:rPr b="0" sz="2200" lang="en-US" u="sng">
                <a:solidFill>
                  <a:srgbClr val="9933FF"/>
                </a:solidFill>
              </a:rPr>
              <a:t> तथा</a:t>
            </a:r>
            <a:r>
              <a:rPr b="0" sz="2200" lang="en-US" u="sng">
                <a:solidFill>
                  <a:srgbClr val="9933FF"/>
                </a:solidFill>
              </a:rPr>
              <a:t> अभी</a:t>
            </a:r>
            <a:r>
              <a:rPr b="0" sz="2200" lang="en-US" u="sng">
                <a:solidFill>
                  <a:srgbClr val="9933FF"/>
                </a:solidFill>
              </a:rPr>
              <a:t> प्रेरित</a:t>
            </a:r>
            <a:r>
              <a:rPr b="0" sz="2200" lang="en-US" u="sng">
                <a:solidFill>
                  <a:srgbClr val="9933FF"/>
                </a:solidFill>
              </a:rPr>
              <a:t> किया</a:t>
            </a:r>
            <a:r>
              <a:rPr b="0" sz="2200" lang="en-US" u="sng">
                <a:solidFill>
                  <a:srgbClr val="9933FF"/>
                </a:solidFill>
              </a:rPr>
              <a:t> जा</a:t>
            </a:r>
            <a:r>
              <a:rPr b="0" sz="2200" lang="en-US" u="sng">
                <a:solidFill>
                  <a:srgbClr val="9933FF"/>
                </a:solidFill>
              </a:rPr>
              <a:t> सकता</a:t>
            </a:r>
            <a:r>
              <a:rPr b="0" sz="2200" lang="en-US" u="sng">
                <a:solidFill>
                  <a:srgbClr val="9933FF"/>
                </a:solidFill>
              </a:rPr>
              <a:t> है</a:t>
            </a:r>
            <a:r>
              <a:rPr b="0" sz="2200" lang="en-US" u="sng">
                <a:solidFill>
                  <a:srgbClr val="9933FF"/>
                </a:solidFill>
              </a:rPr>
              <a:t> </a:t>
            </a:r>
            <a:r>
              <a:rPr b="0" sz="2200" lang="en-US" u="sng">
                <a:solidFill>
                  <a:srgbClr val="9933FF"/>
                </a:solidFill>
              </a:rPr>
              <a:t>।</a:t>
            </a:r>
            <a:endParaRPr b="0" sz="2200" lang="en-US" u="sng">
              <a:solidFill>
                <a:srgbClr val="9933FF"/>
              </a:solidFill>
            </a:endParaRPr>
          </a:p>
        </p:txBody>
      </p:sp>
      <p:sp>
        <p:nvSpPr>
          <p:cNvPr id="1048624" name=""/>
          <p:cNvSpPr txBox="1"/>
          <p:nvPr/>
        </p:nvSpPr>
        <p:spPr>
          <a:xfrm>
            <a:off x="1959266" y="1496060"/>
            <a:ext cx="5100342" cy="1805941"/>
          </a:xfrm>
          <a:prstGeom prst="rect"/>
        </p:spPr>
        <p:txBody>
          <a:bodyPr rtlCol="0" wrap="square">
            <a:spAutoFit/>
          </a:bodyPr>
          <a:p>
            <a:r>
              <a:rPr b="1" sz="2300" lang="en-US" u="sng">
                <a:solidFill>
                  <a:srgbClr val="65FF65"/>
                </a:solidFill>
              </a:rPr>
              <a:t>5</a:t>
            </a:r>
            <a:r>
              <a:rPr b="1" sz="2300" lang="en-US" u="sng">
                <a:solidFill>
                  <a:srgbClr val="65FF65"/>
                </a:solidFill>
              </a:rPr>
              <a:t>.</a:t>
            </a:r>
            <a:r>
              <a:rPr b="1" sz="2300" lang="en-US" u="sng">
                <a:solidFill>
                  <a:srgbClr val="65FF65"/>
                </a:solidFill>
              </a:rPr>
              <a:t> </a:t>
            </a:r>
            <a:r>
              <a:rPr b="1" sz="2300" lang="en-US" u="sng">
                <a:solidFill>
                  <a:srgbClr val="65FF65"/>
                </a:solidFill>
              </a:rPr>
              <a:t>बढ़ती</a:t>
            </a:r>
            <a:r>
              <a:rPr b="1" sz="2300" lang="en-US" u="sng">
                <a:solidFill>
                  <a:srgbClr val="65FF65"/>
                </a:solidFill>
              </a:rPr>
              <a:t> सामाजिक</a:t>
            </a:r>
            <a:r>
              <a:rPr b="1" sz="2300" lang="en-US" u="sng">
                <a:solidFill>
                  <a:srgbClr val="65FF65"/>
                </a:solidFill>
              </a:rPr>
              <a:t> समस्याओं</a:t>
            </a:r>
            <a:r>
              <a:rPr b="1" sz="2300" lang="en-US" u="sng">
                <a:solidFill>
                  <a:srgbClr val="65FF65"/>
                </a:solidFill>
              </a:rPr>
              <a:t> तथा</a:t>
            </a:r>
            <a:r>
              <a:rPr b="1" sz="2300" lang="en-US" u="sng">
                <a:solidFill>
                  <a:srgbClr val="65FF65"/>
                </a:solidFill>
              </a:rPr>
              <a:t> विघटन</a:t>
            </a:r>
            <a:r>
              <a:rPr b="1" sz="2300" lang="en-US" u="sng">
                <a:solidFill>
                  <a:srgbClr val="65FF65"/>
                </a:solidFill>
              </a:rPr>
              <a:t> की</a:t>
            </a:r>
            <a:r>
              <a:rPr b="1" sz="2300" lang="en-US" u="sng">
                <a:solidFill>
                  <a:srgbClr val="65FF65"/>
                </a:solidFill>
              </a:rPr>
              <a:t> ओर</a:t>
            </a:r>
            <a:r>
              <a:rPr b="1" sz="2300" lang="en-US" u="sng">
                <a:solidFill>
                  <a:srgbClr val="65FF65"/>
                </a:solidFill>
              </a:rPr>
              <a:t> सामाजिक</a:t>
            </a:r>
            <a:r>
              <a:rPr b="1" sz="2300" lang="en-US" u="sng">
                <a:solidFill>
                  <a:srgbClr val="65FF65"/>
                </a:solidFill>
              </a:rPr>
              <a:t> संरचना</a:t>
            </a:r>
            <a:r>
              <a:rPr b="1" sz="2300" lang="en-US" u="sng">
                <a:solidFill>
                  <a:srgbClr val="65FF65"/>
                </a:solidFill>
              </a:rPr>
              <a:t> में</a:t>
            </a:r>
            <a:r>
              <a:rPr b="1" sz="2300" lang="en-US" u="sng">
                <a:solidFill>
                  <a:srgbClr val="65FF65"/>
                </a:solidFill>
              </a:rPr>
              <a:t> </a:t>
            </a:r>
            <a:r>
              <a:rPr b="1" sz="2300" lang="en-US" u="sng">
                <a:solidFill>
                  <a:srgbClr val="65FF65"/>
                </a:solidFill>
              </a:rPr>
              <a:t>इक्छित</a:t>
            </a:r>
            <a:r>
              <a:rPr b="1" sz="2300" lang="en-US" u="sng">
                <a:solidFill>
                  <a:srgbClr val="65FF65"/>
                </a:solidFill>
              </a:rPr>
              <a:t> </a:t>
            </a:r>
            <a:r>
              <a:rPr b="1" sz="2300" lang="en-US" u="sng">
                <a:solidFill>
                  <a:srgbClr val="65FF65"/>
                </a:solidFill>
              </a:rPr>
              <a:t> संगठन</a:t>
            </a:r>
            <a:r>
              <a:rPr b="1" sz="2300" lang="en-US" u="sng">
                <a:solidFill>
                  <a:srgbClr val="65FF65"/>
                </a:solidFill>
              </a:rPr>
              <a:t> अत्यधिक</a:t>
            </a:r>
            <a:r>
              <a:rPr b="1" sz="2300" lang="en-US" u="sng">
                <a:solidFill>
                  <a:srgbClr val="65FF65"/>
                </a:solidFill>
              </a:rPr>
              <a:t> प्रभावी नहीं</a:t>
            </a:r>
            <a:r>
              <a:rPr b="1" sz="2300" lang="en-US" u="sng">
                <a:solidFill>
                  <a:srgbClr val="65FF65"/>
                </a:solidFill>
              </a:rPr>
              <a:t> </a:t>
            </a:r>
            <a:r>
              <a:rPr b="1" sz="2300" lang="en-US" u="sng">
                <a:solidFill>
                  <a:srgbClr val="65FF65"/>
                </a:solidFill>
              </a:rPr>
              <a:t>पा</a:t>
            </a:r>
            <a:r>
              <a:rPr b="1" sz="2300" lang="en-US" u="sng">
                <a:solidFill>
                  <a:srgbClr val="65FF65"/>
                </a:solidFill>
              </a:rPr>
              <a:t> रहे</a:t>
            </a:r>
            <a:r>
              <a:rPr b="1" sz="2300" lang="en-US" u="sng">
                <a:solidFill>
                  <a:srgbClr val="65FF65"/>
                </a:solidFill>
              </a:rPr>
              <a:t> हैं</a:t>
            </a:r>
            <a:r>
              <a:rPr b="1" sz="2300" lang="en-US" u="sng">
                <a:solidFill>
                  <a:srgbClr val="65FF65"/>
                </a:solidFill>
              </a:rPr>
              <a:t> अतः</a:t>
            </a:r>
            <a:r>
              <a:rPr b="1" sz="2300" lang="en-US" u="sng">
                <a:solidFill>
                  <a:srgbClr val="65FF65"/>
                </a:solidFill>
              </a:rPr>
              <a:t> राज्य</a:t>
            </a:r>
            <a:r>
              <a:rPr b="1" sz="2300" lang="en-US" u="sng">
                <a:solidFill>
                  <a:srgbClr val="65FF65"/>
                </a:solidFill>
              </a:rPr>
              <a:t> को</a:t>
            </a:r>
            <a:r>
              <a:rPr b="1" sz="2300" lang="en-US" u="sng">
                <a:solidFill>
                  <a:srgbClr val="65FF65"/>
                </a:solidFill>
              </a:rPr>
              <a:t> नियोजित</a:t>
            </a:r>
            <a:r>
              <a:rPr b="1" sz="2300" lang="en-US" u="sng">
                <a:solidFill>
                  <a:srgbClr val="65FF65"/>
                </a:solidFill>
              </a:rPr>
              <a:t> सामाजिक</a:t>
            </a:r>
            <a:r>
              <a:rPr b="1" sz="2300" lang="en-US" u="sng">
                <a:solidFill>
                  <a:srgbClr val="65FF65"/>
                </a:solidFill>
              </a:rPr>
              <a:t> विकास</a:t>
            </a:r>
            <a:r>
              <a:rPr b="1" sz="2300" lang="en-US" u="sng">
                <a:solidFill>
                  <a:srgbClr val="65FF65"/>
                </a:solidFill>
              </a:rPr>
              <a:t> करके</a:t>
            </a:r>
            <a:r>
              <a:rPr b="1" sz="2300" lang="en-US" u="sng">
                <a:solidFill>
                  <a:srgbClr val="65FF65"/>
                </a:solidFill>
              </a:rPr>
              <a:t> सहयोग</a:t>
            </a:r>
            <a:r>
              <a:rPr b="1" sz="2300" lang="en-US" u="sng">
                <a:solidFill>
                  <a:srgbClr val="65FF65"/>
                </a:solidFill>
              </a:rPr>
              <a:t> देना</a:t>
            </a:r>
            <a:r>
              <a:rPr b="1" sz="2300" lang="en-US" u="sng">
                <a:solidFill>
                  <a:srgbClr val="65FF65"/>
                </a:solidFill>
              </a:rPr>
              <a:t> चाहिए</a:t>
            </a:r>
            <a:r>
              <a:rPr b="1" sz="2300" lang="en-US" u="sng">
                <a:solidFill>
                  <a:srgbClr val="65FF65"/>
                </a:solidFill>
              </a:rPr>
              <a:t> </a:t>
            </a:r>
            <a:r>
              <a:rPr b="1" sz="2300" lang="en-US" u="sng">
                <a:solidFill>
                  <a:srgbClr val="65FF65"/>
                </a:solidFill>
              </a:rPr>
              <a:t>।</a:t>
            </a:r>
            <a:endParaRPr b="1" sz="2300" lang="en-US" u="sng">
              <a:solidFill>
                <a:srgbClr val="65FF65"/>
              </a:solidFill>
            </a:endParaRPr>
          </a:p>
        </p:txBody>
      </p:sp>
      <p:sp>
        <p:nvSpPr>
          <p:cNvPr id="1048625" name=""/>
          <p:cNvSpPr txBox="1"/>
          <p:nvPr/>
        </p:nvSpPr>
        <p:spPr>
          <a:xfrm>
            <a:off x="2081220" y="4048478"/>
            <a:ext cx="4981560" cy="1869441"/>
          </a:xfrm>
          <a:prstGeom prst="rect"/>
        </p:spPr>
        <p:txBody>
          <a:bodyPr rtlCol="0" wrap="square">
            <a:spAutoFit/>
          </a:bodyPr>
          <a:p>
            <a:r>
              <a:rPr b="1" sz="2400" lang="en-US" u="sng">
                <a:solidFill>
                  <a:srgbClr val="FFCB00"/>
                </a:solidFill>
              </a:rPr>
              <a:t>6</a:t>
            </a:r>
            <a:r>
              <a:rPr b="1" sz="2400" lang="en-US" u="sng">
                <a:solidFill>
                  <a:srgbClr val="FFCB00"/>
                </a:solidFill>
              </a:rPr>
              <a:t>.</a:t>
            </a:r>
            <a:r>
              <a:rPr b="1" sz="2400" lang="en-US" u="sng">
                <a:solidFill>
                  <a:srgbClr val="FFCB00"/>
                </a:solidFill>
              </a:rPr>
              <a:t> </a:t>
            </a:r>
            <a:r>
              <a:rPr b="1" sz="2400" lang="en-US" u="sng">
                <a:solidFill>
                  <a:srgbClr val="FFCB00"/>
                </a:solidFill>
              </a:rPr>
              <a:t>नियोजित आर्थिक विकास सरकार द्वारा करवाया जो अप्रत्यक्ष रूप से सामाजिक विकास का भी गति करता है अतः आर्थिक विकास तथा सामाजिक नियोजन संबंध स्थापित किया जाना अपेक्षित है</a:t>
            </a:r>
            <a:r>
              <a:rPr b="1" sz="2400" lang="en-US" u="sng">
                <a:solidFill>
                  <a:srgbClr val="FFCB00"/>
                </a:solidFill>
              </a:rPr>
              <a:t> </a:t>
            </a:r>
            <a:r>
              <a:rPr b="1" sz="2400" lang="en-US" u="sng">
                <a:solidFill>
                  <a:srgbClr val="FFCB00"/>
                </a:solidFill>
              </a:rPr>
              <a:t>।</a:t>
            </a:r>
            <a:r>
              <a:rPr b="1" sz="2400" lang="en-US" u="sng">
                <a:solidFill>
                  <a:srgbClr val="FFCB00"/>
                </a:solidFill>
              </a:rPr>
              <a:t> </a:t>
            </a:r>
            <a:endParaRPr b="1" sz="2400" lang="en-US" u="sng">
              <a:solidFill>
                <a:srgbClr val="FFCB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"/>
          <p:cNvSpPr txBox="1"/>
          <p:nvPr/>
        </p:nvSpPr>
        <p:spPr>
          <a:xfrm>
            <a:off x="1927522" y="319433"/>
            <a:ext cx="5288957" cy="599440"/>
          </a:xfrm>
          <a:prstGeom prst="rect"/>
          <a:solidFill>
            <a:srgbClr val="65FF65"/>
          </a:solidFill>
        </p:spPr>
        <p:txBody>
          <a:bodyPr rtlCol="0" wrap="square">
            <a:spAutoFit/>
          </a:bodyPr>
          <a:p>
            <a:r>
              <a:rPr b="1" sz="3400" lang="en-US" u="sng">
                <a:solidFill>
                  <a:srgbClr val="000000"/>
                </a:solidFill>
              </a:rPr>
              <a:t>सामाजिक</a:t>
            </a:r>
            <a:r>
              <a:rPr b="1" sz="3400" lang="en-US" u="sng">
                <a:solidFill>
                  <a:srgbClr val="000000"/>
                </a:solidFill>
              </a:rPr>
              <a:t> नियोजन</a:t>
            </a:r>
            <a:r>
              <a:rPr b="1" sz="3400" lang="en-US" u="sng">
                <a:solidFill>
                  <a:srgbClr val="000000"/>
                </a:solidFill>
              </a:rPr>
              <a:t> की</a:t>
            </a:r>
            <a:r>
              <a:rPr b="1" sz="3400" lang="en-US" u="sng">
                <a:solidFill>
                  <a:srgbClr val="000000"/>
                </a:solidFill>
              </a:rPr>
              <a:t> विशेषताएं</a:t>
            </a:r>
            <a:endParaRPr b="1" sz="3400" lang="en-US" u="sng">
              <a:solidFill>
                <a:srgbClr val="000000"/>
              </a:solidFill>
            </a:endParaRPr>
          </a:p>
        </p:txBody>
      </p:sp>
      <p:sp>
        <p:nvSpPr>
          <p:cNvPr id="1048627" name=""/>
          <p:cNvSpPr txBox="1"/>
          <p:nvPr/>
        </p:nvSpPr>
        <p:spPr>
          <a:xfrm>
            <a:off x="1700722" y="1675768"/>
            <a:ext cx="5515757" cy="1932941"/>
          </a:xfrm>
          <a:prstGeom prst="rect"/>
        </p:spPr>
        <p:txBody>
          <a:bodyPr rtlCol="0" wrap="square">
            <a:spAutoFit/>
          </a:bodyPr>
          <a:p>
            <a:r>
              <a:rPr b="1" sz="2500" lang="en-US" u="sng">
                <a:solidFill>
                  <a:srgbClr val="00B0F0"/>
                </a:solidFill>
              </a:rPr>
              <a:t>1</a:t>
            </a:r>
            <a:r>
              <a:rPr b="1" sz="2500" lang="en-US" u="sng">
                <a:solidFill>
                  <a:srgbClr val="00B0F0"/>
                </a:solidFill>
              </a:rPr>
              <a:t> </a:t>
            </a:r>
            <a:r>
              <a:rPr b="1" sz="2500" lang="en-US" u="sng">
                <a:solidFill>
                  <a:srgbClr val="00B0F0"/>
                </a:solidFill>
              </a:rPr>
              <a:t>.</a:t>
            </a:r>
            <a:r>
              <a:rPr b="1" sz="2500" lang="en-US" u="sng">
                <a:solidFill>
                  <a:srgbClr val="00B0F0"/>
                </a:solidFill>
              </a:rPr>
              <a:t> </a:t>
            </a:r>
            <a:r>
              <a:rPr b="1" sz="2500" lang="en-US" u="sng">
                <a:solidFill>
                  <a:srgbClr val="00B0F0"/>
                </a:solidFill>
              </a:rPr>
              <a:t>संगठित</a:t>
            </a:r>
            <a:r>
              <a:rPr b="1" sz="2500" lang="en-US" u="sng">
                <a:solidFill>
                  <a:srgbClr val="00B0F0"/>
                </a:solidFill>
              </a:rPr>
              <a:t> व्यवस्था</a:t>
            </a:r>
            <a:r>
              <a:rPr b="1" sz="2500" lang="en-US" u="sng">
                <a:solidFill>
                  <a:srgbClr val="00B0F0"/>
                </a:solidFill>
              </a:rPr>
              <a:t> या</a:t>
            </a:r>
            <a:r>
              <a:rPr b="1" sz="2500" lang="en-US" u="sng">
                <a:solidFill>
                  <a:srgbClr val="00B0F0"/>
                </a:solidFill>
              </a:rPr>
              <a:t> </a:t>
            </a:r>
            <a:r>
              <a:rPr b="1" sz="2500" lang="en-US" u="sng">
                <a:solidFill>
                  <a:srgbClr val="00B0F0"/>
                </a:solidFill>
              </a:rPr>
              <a:t> प्रणाली</a:t>
            </a:r>
            <a:r>
              <a:rPr b="1" sz="2500" lang="en-US" u="sng">
                <a:solidFill>
                  <a:srgbClr val="00B0F0"/>
                </a:solidFill>
              </a:rPr>
              <a:t> </a:t>
            </a:r>
            <a:r>
              <a:rPr b="1" sz="2500" lang="en-US" u="sng">
                <a:solidFill>
                  <a:srgbClr val="00B0F0"/>
                </a:solidFill>
              </a:rPr>
              <a:t>-</a:t>
            </a:r>
            <a:r>
              <a:rPr b="1" sz="2500" lang="en-US" u="sng">
                <a:solidFill>
                  <a:srgbClr val="00B0F0"/>
                </a:solidFill>
              </a:rPr>
              <a:t> </a:t>
            </a:r>
            <a:r>
              <a:rPr b="0" sz="2500" lang="en-US" u="sng">
                <a:solidFill>
                  <a:srgbClr val="00B0F0"/>
                </a:solidFill>
              </a:rPr>
              <a:t>सामाजिक</a:t>
            </a:r>
            <a:r>
              <a:rPr b="0" sz="2500" lang="en-US" u="sng">
                <a:solidFill>
                  <a:srgbClr val="00B0F0"/>
                </a:solidFill>
              </a:rPr>
              <a:t> नियंत्रण</a:t>
            </a:r>
            <a:r>
              <a:rPr b="0" sz="2500" lang="en-US" u="sng">
                <a:solidFill>
                  <a:srgbClr val="00B0F0"/>
                </a:solidFill>
              </a:rPr>
              <a:t> एवं</a:t>
            </a:r>
            <a:r>
              <a:rPr b="0" sz="2500" lang="en-US" u="sng">
                <a:solidFill>
                  <a:srgbClr val="00B0F0"/>
                </a:solidFill>
              </a:rPr>
              <a:t> संगठित</a:t>
            </a:r>
            <a:r>
              <a:rPr b="0" sz="2500" lang="en-US" u="sng">
                <a:solidFill>
                  <a:srgbClr val="00B0F0"/>
                </a:solidFill>
              </a:rPr>
              <a:t> प्रणाली</a:t>
            </a:r>
            <a:r>
              <a:rPr b="0" sz="2500" lang="en-US" u="sng">
                <a:solidFill>
                  <a:srgbClr val="00B0F0"/>
                </a:solidFill>
              </a:rPr>
              <a:t> है</a:t>
            </a:r>
            <a:r>
              <a:rPr b="0" sz="2500" lang="en-US" u="sng">
                <a:solidFill>
                  <a:srgbClr val="00B0F0"/>
                </a:solidFill>
              </a:rPr>
              <a:t>,</a:t>
            </a:r>
            <a:r>
              <a:rPr b="0" sz="2500" lang="en-US" u="sng">
                <a:solidFill>
                  <a:srgbClr val="00B0F0"/>
                </a:solidFill>
              </a:rPr>
              <a:t> क्योंकि</a:t>
            </a:r>
            <a:r>
              <a:rPr b="0" sz="2500" lang="en-US" u="sng">
                <a:solidFill>
                  <a:srgbClr val="00B0F0"/>
                </a:solidFill>
              </a:rPr>
              <a:t> इसमें</a:t>
            </a:r>
            <a:r>
              <a:rPr b="0" sz="2500" lang="en-US" u="sng">
                <a:solidFill>
                  <a:srgbClr val="00B0F0"/>
                </a:solidFill>
              </a:rPr>
              <a:t> उद्देश्य</a:t>
            </a:r>
            <a:r>
              <a:rPr b="0" sz="2500" lang="en-US" u="sng">
                <a:solidFill>
                  <a:srgbClr val="00B0F0"/>
                </a:solidFill>
              </a:rPr>
              <a:t> नहीं</a:t>
            </a:r>
            <a:r>
              <a:rPr b="0" sz="2500" lang="en-US" u="sng">
                <a:solidFill>
                  <a:srgbClr val="00B0F0"/>
                </a:solidFill>
              </a:rPr>
              <a:t> होता</a:t>
            </a:r>
            <a:r>
              <a:rPr b="0" sz="2500" lang="en-US" u="sng">
                <a:solidFill>
                  <a:srgbClr val="00B0F0"/>
                </a:solidFill>
              </a:rPr>
              <a:t> है</a:t>
            </a:r>
            <a:r>
              <a:rPr b="0" sz="2500" lang="en-US" u="sng">
                <a:solidFill>
                  <a:srgbClr val="00B0F0"/>
                </a:solidFill>
              </a:rPr>
              <a:t> तथा</a:t>
            </a:r>
            <a:r>
              <a:rPr b="0" sz="2500" lang="en-US" u="sng">
                <a:solidFill>
                  <a:srgbClr val="00B0F0"/>
                </a:solidFill>
              </a:rPr>
              <a:t> योजना</a:t>
            </a:r>
            <a:r>
              <a:rPr b="0" sz="2500" lang="en-US" u="sng">
                <a:solidFill>
                  <a:srgbClr val="00B0F0"/>
                </a:solidFill>
              </a:rPr>
              <a:t> बनाने</a:t>
            </a:r>
            <a:r>
              <a:rPr b="0" sz="2500" lang="en-US" u="sng">
                <a:solidFill>
                  <a:srgbClr val="00B0F0"/>
                </a:solidFill>
              </a:rPr>
              <a:t> के</a:t>
            </a:r>
            <a:r>
              <a:rPr b="0" sz="2500" lang="en-US" u="sng">
                <a:solidFill>
                  <a:srgbClr val="00B0F0"/>
                </a:solidFill>
              </a:rPr>
              <a:t> पहले</a:t>
            </a:r>
            <a:r>
              <a:rPr b="0" sz="2500" lang="en-US" u="sng">
                <a:solidFill>
                  <a:srgbClr val="00B0F0"/>
                </a:solidFill>
              </a:rPr>
              <a:t> </a:t>
            </a:r>
            <a:r>
              <a:rPr b="0" sz="2500" lang="en-US" u="sng">
                <a:solidFill>
                  <a:srgbClr val="00B0F0"/>
                </a:solidFill>
              </a:rPr>
              <a:t> उससे</a:t>
            </a:r>
            <a:r>
              <a:rPr b="0" sz="2500" lang="en-US" u="sng">
                <a:solidFill>
                  <a:srgbClr val="00B0F0"/>
                </a:solidFill>
              </a:rPr>
              <a:t> संबंधित समस्त</a:t>
            </a:r>
            <a:r>
              <a:rPr b="0" sz="2500" lang="en-US" u="sng">
                <a:solidFill>
                  <a:srgbClr val="00B0F0"/>
                </a:solidFill>
              </a:rPr>
              <a:t> सामग्री</a:t>
            </a:r>
            <a:r>
              <a:rPr b="0" sz="2500" lang="en-US" u="sng">
                <a:solidFill>
                  <a:srgbClr val="00B0F0"/>
                </a:solidFill>
              </a:rPr>
              <a:t> इकट्ठी कर ली</a:t>
            </a:r>
            <a:r>
              <a:rPr b="0" sz="2500" lang="en-US" u="sng">
                <a:solidFill>
                  <a:srgbClr val="00B0F0"/>
                </a:solidFill>
              </a:rPr>
              <a:t> जाती</a:t>
            </a:r>
            <a:r>
              <a:rPr b="0" sz="2500" lang="en-US" u="sng">
                <a:solidFill>
                  <a:srgbClr val="00B0F0"/>
                </a:solidFill>
              </a:rPr>
              <a:t> है</a:t>
            </a:r>
            <a:r>
              <a:rPr b="0" sz="2500" lang="en-US" u="sng">
                <a:solidFill>
                  <a:srgbClr val="00B0F0"/>
                </a:solidFill>
              </a:rPr>
              <a:t> </a:t>
            </a:r>
            <a:r>
              <a:rPr b="0" sz="2500" lang="en-US" u="sng">
                <a:solidFill>
                  <a:srgbClr val="00B0F0"/>
                </a:solidFill>
              </a:rPr>
              <a:t>।</a:t>
            </a:r>
            <a:r>
              <a:rPr b="0" sz="2500" lang="en-US" u="sng">
                <a:solidFill>
                  <a:srgbClr val="00B0F0"/>
                </a:solidFill>
              </a:rPr>
              <a:t> </a:t>
            </a:r>
            <a:r>
              <a:rPr b="1" sz="2500" lang="en-US" u="sng">
                <a:solidFill>
                  <a:srgbClr val="00B0F0"/>
                </a:solidFill>
              </a:rPr>
              <a:t> </a:t>
            </a:r>
            <a:endParaRPr sz="2500" lang="en-US" u="sng">
              <a:solidFill>
                <a:srgbClr val="00B0F0"/>
              </a:solidFill>
            </a:endParaRPr>
          </a:p>
        </p:txBody>
      </p:sp>
      <p:sp>
        <p:nvSpPr>
          <p:cNvPr id="1048628" name=""/>
          <p:cNvSpPr txBox="1"/>
          <p:nvPr/>
        </p:nvSpPr>
        <p:spPr>
          <a:xfrm>
            <a:off x="1700722" y="3959201"/>
            <a:ext cx="5487058" cy="2225040"/>
          </a:xfrm>
          <a:prstGeom prst="rect"/>
        </p:spPr>
        <p:txBody>
          <a:bodyPr rtlCol="0" wrap="square">
            <a:spAutoFit/>
          </a:bodyPr>
          <a:p>
            <a:r>
              <a:rPr sz="2400" lang="en-US" u="sng">
                <a:solidFill>
                  <a:srgbClr val="CC99FF"/>
                </a:solidFill>
              </a:rPr>
              <a:t> </a:t>
            </a:r>
            <a:r>
              <a:rPr b="1" sz="2400" lang="en-US" u="sng">
                <a:solidFill>
                  <a:srgbClr val="CC99FF"/>
                </a:solidFill>
              </a:rPr>
              <a:t>2</a:t>
            </a:r>
            <a:r>
              <a:rPr b="1" sz="2400" lang="en-US" u="sng">
                <a:solidFill>
                  <a:srgbClr val="CC99FF"/>
                </a:solidFill>
              </a:rPr>
              <a:t>.</a:t>
            </a:r>
            <a:r>
              <a:rPr b="1" sz="2400" lang="en-US" u="sng">
                <a:solidFill>
                  <a:srgbClr val="CC99FF"/>
                </a:solidFill>
              </a:rPr>
              <a:t> </a:t>
            </a:r>
            <a:r>
              <a:rPr b="1" sz="2400" lang="en-US" u="sng">
                <a:solidFill>
                  <a:srgbClr val="CC99FF"/>
                </a:solidFill>
              </a:rPr>
              <a:t>उपलब्ध</a:t>
            </a:r>
            <a:r>
              <a:rPr b="1" sz="2400" lang="en-US" u="sng">
                <a:solidFill>
                  <a:srgbClr val="CC99FF"/>
                </a:solidFill>
              </a:rPr>
              <a:t> संसाधनों</a:t>
            </a:r>
            <a:r>
              <a:rPr b="1" sz="2400" lang="en-US" u="sng">
                <a:solidFill>
                  <a:srgbClr val="CC99FF"/>
                </a:solidFill>
              </a:rPr>
              <a:t> का अधिकतम उत्तम प्रयोग</a:t>
            </a:r>
            <a:r>
              <a:rPr b="1" sz="2400" lang="en-US" u="sng">
                <a:solidFill>
                  <a:srgbClr val="CC99FF"/>
                </a:solidFill>
              </a:rPr>
              <a:t> </a:t>
            </a:r>
            <a:r>
              <a:rPr b="1" sz="2400" lang="en-US" u="sng">
                <a:solidFill>
                  <a:srgbClr val="CC99FF"/>
                </a:solidFill>
              </a:rPr>
              <a:t>-</a:t>
            </a:r>
            <a:r>
              <a:rPr b="1" sz="2400" lang="en-US" u="sng">
                <a:solidFill>
                  <a:srgbClr val="CC99FF"/>
                </a:solidFill>
              </a:rPr>
              <a:t> </a:t>
            </a:r>
            <a:r>
              <a:rPr b="0" sz="2400" lang="en-US" u="sng">
                <a:solidFill>
                  <a:srgbClr val="CC99FF"/>
                </a:solidFill>
              </a:rPr>
              <a:t>उद्देश्य</a:t>
            </a:r>
            <a:r>
              <a:rPr b="0" sz="2400" lang="en-US" u="sng">
                <a:solidFill>
                  <a:srgbClr val="CC99FF"/>
                </a:solidFill>
              </a:rPr>
              <a:t> की</a:t>
            </a:r>
            <a:r>
              <a:rPr b="0" sz="2400" lang="en-US" u="sng">
                <a:solidFill>
                  <a:srgbClr val="CC99FF"/>
                </a:solidFill>
              </a:rPr>
              <a:t> उचित</a:t>
            </a:r>
            <a:r>
              <a:rPr b="0" sz="2400" lang="en-US" u="sng">
                <a:solidFill>
                  <a:srgbClr val="CC99FF"/>
                </a:solidFill>
              </a:rPr>
              <a:t> प्राप्ति</a:t>
            </a:r>
            <a:r>
              <a:rPr b="0" sz="2400" lang="en-US" u="sng">
                <a:solidFill>
                  <a:srgbClr val="CC99FF"/>
                </a:solidFill>
              </a:rPr>
              <a:t> करने</a:t>
            </a:r>
            <a:r>
              <a:rPr b="0" sz="2400" lang="en-US" u="sng">
                <a:solidFill>
                  <a:srgbClr val="CC99FF"/>
                </a:solidFill>
              </a:rPr>
              <a:t> के</a:t>
            </a:r>
            <a:r>
              <a:rPr b="0" sz="2400" lang="en-US" u="sng">
                <a:solidFill>
                  <a:srgbClr val="CC99FF"/>
                </a:solidFill>
              </a:rPr>
              <a:t> लिए</a:t>
            </a:r>
            <a:r>
              <a:rPr b="0" sz="2400" lang="en-US" u="sng">
                <a:solidFill>
                  <a:srgbClr val="CC99FF"/>
                </a:solidFill>
              </a:rPr>
              <a:t> संसाधन</a:t>
            </a:r>
            <a:r>
              <a:rPr b="0" sz="2400" lang="en-US" u="sng">
                <a:solidFill>
                  <a:srgbClr val="CC99FF"/>
                </a:solidFill>
              </a:rPr>
              <a:t> का उचित</a:t>
            </a:r>
            <a:r>
              <a:rPr b="0" sz="2400" lang="en-US" u="sng">
                <a:solidFill>
                  <a:srgbClr val="CC99FF"/>
                </a:solidFill>
              </a:rPr>
              <a:t> प्रयोग</a:t>
            </a:r>
            <a:r>
              <a:rPr b="0" sz="2400" lang="en-US" u="sng">
                <a:solidFill>
                  <a:srgbClr val="CC99FF"/>
                </a:solidFill>
              </a:rPr>
              <a:t> किया</a:t>
            </a:r>
            <a:r>
              <a:rPr b="0" sz="2400" lang="en-US" u="sng">
                <a:solidFill>
                  <a:srgbClr val="CC99FF"/>
                </a:solidFill>
              </a:rPr>
              <a:t> जाता</a:t>
            </a:r>
            <a:r>
              <a:rPr b="0" sz="2400" lang="en-US" u="sng">
                <a:solidFill>
                  <a:srgbClr val="CC99FF"/>
                </a:solidFill>
              </a:rPr>
              <a:t> है</a:t>
            </a:r>
            <a:r>
              <a:rPr b="0" sz="2400" lang="en-US" u="sng">
                <a:solidFill>
                  <a:srgbClr val="CC99FF"/>
                </a:solidFill>
              </a:rPr>
              <a:t> संसाधनों</a:t>
            </a:r>
            <a:r>
              <a:rPr b="0" sz="2400" lang="en-US" u="sng">
                <a:solidFill>
                  <a:srgbClr val="CC99FF"/>
                </a:solidFill>
              </a:rPr>
              <a:t> की</a:t>
            </a:r>
            <a:r>
              <a:rPr b="0" sz="2400" lang="en-US" u="sng">
                <a:solidFill>
                  <a:srgbClr val="CC99FF"/>
                </a:solidFill>
              </a:rPr>
              <a:t> कमी</a:t>
            </a:r>
            <a:r>
              <a:rPr b="0" sz="2400" lang="en-US" u="sng">
                <a:solidFill>
                  <a:srgbClr val="CC99FF"/>
                </a:solidFill>
              </a:rPr>
              <a:t> के</a:t>
            </a:r>
            <a:r>
              <a:rPr b="0" sz="2400" lang="en-US" u="sng">
                <a:solidFill>
                  <a:srgbClr val="CC99FF"/>
                </a:solidFill>
              </a:rPr>
              <a:t> कारण</a:t>
            </a:r>
            <a:r>
              <a:rPr b="0" sz="2400" lang="en-US" u="sng">
                <a:solidFill>
                  <a:srgbClr val="CC99FF"/>
                </a:solidFill>
              </a:rPr>
              <a:t> उद्देश्य</a:t>
            </a:r>
            <a:r>
              <a:rPr b="0" sz="2400" lang="en-US" u="sng">
                <a:solidFill>
                  <a:srgbClr val="CC99FF"/>
                </a:solidFill>
              </a:rPr>
              <a:t> की</a:t>
            </a:r>
            <a:r>
              <a:rPr b="0" sz="2400" lang="en-US" u="sng">
                <a:solidFill>
                  <a:srgbClr val="CC99FF"/>
                </a:solidFill>
              </a:rPr>
              <a:t> प्राप्ति</a:t>
            </a:r>
            <a:r>
              <a:rPr b="0" sz="2400" lang="en-US" u="sng">
                <a:solidFill>
                  <a:srgbClr val="CC99FF"/>
                </a:solidFill>
              </a:rPr>
              <a:t> सही तरह</a:t>
            </a:r>
            <a:r>
              <a:rPr b="0" sz="2400" lang="en-US" u="sng">
                <a:solidFill>
                  <a:srgbClr val="CC99FF"/>
                </a:solidFill>
              </a:rPr>
              <a:t> से</a:t>
            </a:r>
            <a:r>
              <a:rPr b="0" sz="2400" lang="en-US" u="sng">
                <a:solidFill>
                  <a:srgbClr val="CC99FF"/>
                </a:solidFill>
              </a:rPr>
              <a:t> नहीं</a:t>
            </a:r>
            <a:r>
              <a:rPr b="0" sz="2400" lang="en-US" u="sng">
                <a:solidFill>
                  <a:srgbClr val="CC99FF"/>
                </a:solidFill>
              </a:rPr>
              <a:t> हो</a:t>
            </a:r>
            <a:r>
              <a:rPr b="0" sz="2400" lang="en-US" u="sng">
                <a:solidFill>
                  <a:srgbClr val="CC99FF"/>
                </a:solidFill>
              </a:rPr>
              <a:t> पाएगी</a:t>
            </a:r>
            <a:r>
              <a:rPr b="0" sz="2400" lang="en-US" u="sng">
                <a:solidFill>
                  <a:srgbClr val="CC99FF"/>
                </a:solidFill>
              </a:rPr>
              <a:t> इसी</a:t>
            </a:r>
            <a:r>
              <a:rPr b="0" sz="2400" lang="en-US" u="sng">
                <a:solidFill>
                  <a:srgbClr val="CC99FF"/>
                </a:solidFill>
              </a:rPr>
              <a:t> उद्देश्य</a:t>
            </a:r>
            <a:r>
              <a:rPr b="0" sz="2400" lang="en-US" u="sng">
                <a:solidFill>
                  <a:srgbClr val="CC99FF"/>
                </a:solidFill>
              </a:rPr>
              <a:t> की</a:t>
            </a:r>
            <a:r>
              <a:rPr b="0" sz="2400" lang="en-US" u="sng">
                <a:solidFill>
                  <a:srgbClr val="CC99FF"/>
                </a:solidFill>
              </a:rPr>
              <a:t> प्राप्ति</a:t>
            </a:r>
            <a:r>
              <a:rPr b="0" sz="2400" lang="en-US" u="sng">
                <a:solidFill>
                  <a:srgbClr val="CC99FF"/>
                </a:solidFill>
              </a:rPr>
              <a:t> के</a:t>
            </a:r>
            <a:r>
              <a:rPr b="0" sz="2400" lang="en-US" u="sng">
                <a:solidFill>
                  <a:srgbClr val="CC99FF"/>
                </a:solidFill>
              </a:rPr>
              <a:t> लिए</a:t>
            </a:r>
            <a:r>
              <a:rPr b="0" sz="2400" lang="en-US" u="sng">
                <a:solidFill>
                  <a:srgbClr val="CC99FF"/>
                </a:solidFill>
              </a:rPr>
              <a:t> साधनों</a:t>
            </a:r>
            <a:r>
              <a:rPr b="0" sz="2400" lang="en-US" u="sng">
                <a:solidFill>
                  <a:srgbClr val="CC99FF"/>
                </a:solidFill>
              </a:rPr>
              <a:t> का</a:t>
            </a:r>
            <a:r>
              <a:rPr b="0" sz="2400" lang="en-US" u="sng">
                <a:solidFill>
                  <a:srgbClr val="CC99FF"/>
                </a:solidFill>
              </a:rPr>
              <a:t> अधिकतम लाभ</a:t>
            </a:r>
            <a:r>
              <a:rPr b="0" sz="2400" lang="en-US" u="sng">
                <a:solidFill>
                  <a:srgbClr val="CC99FF"/>
                </a:solidFill>
              </a:rPr>
              <a:t> उठाना</a:t>
            </a:r>
            <a:r>
              <a:rPr b="0" sz="2400" lang="en-US" u="sng">
                <a:solidFill>
                  <a:srgbClr val="CC99FF"/>
                </a:solidFill>
              </a:rPr>
              <a:t> चाहिए</a:t>
            </a:r>
            <a:r>
              <a:rPr b="0" sz="2400" lang="en-US" u="sng">
                <a:solidFill>
                  <a:srgbClr val="CC99FF"/>
                </a:solidFill>
              </a:rPr>
              <a:t>। </a:t>
            </a:r>
            <a:endParaRPr sz="2400" lang="en-US" u="sng">
              <a:solidFill>
                <a:srgbClr val="CC99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"/>
          <p:cNvSpPr txBox="1"/>
          <p:nvPr/>
        </p:nvSpPr>
        <p:spPr>
          <a:xfrm>
            <a:off x="1871564" y="1189134"/>
            <a:ext cx="5400872" cy="1932940"/>
          </a:xfrm>
          <a:prstGeom prst="rect"/>
        </p:spPr>
        <p:txBody>
          <a:bodyPr rtlCol="0" wrap="square">
            <a:spAutoFit/>
          </a:bodyPr>
          <a:p>
            <a:r>
              <a:rPr b="1" sz="2500" lang="en-US" u="sng">
                <a:solidFill>
                  <a:srgbClr val="9933FF"/>
                </a:solidFill>
              </a:rPr>
              <a:t>3</a:t>
            </a:r>
            <a:r>
              <a:rPr b="1" sz="2500" lang="en-US" u="sng">
                <a:solidFill>
                  <a:srgbClr val="9933FF"/>
                </a:solidFill>
              </a:rPr>
              <a:t>.</a:t>
            </a:r>
            <a:r>
              <a:rPr b="1" sz="2500" lang="en-US" u="sng">
                <a:solidFill>
                  <a:srgbClr val="9933FF"/>
                </a:solidFill>
              </a:rPr>
              <a:t> </a:t>
            </a:r>
            <a:r>
              <a:rPr b="1" sz="2500" lang="en-US" u="sng">
                <a:solidFill>
                  <a:srgbClr val="9933FF"/>
                </a:solidFill>
              </a:rPr>
              <a:t>संपूर्ण</a:t>
            </a:r>
            <a:r>
              <a:rPr b="1" sz="2500" lang="en-US" u="sng">
                <a:solidFill>
                  <a:srgbClr val="9933FF"/>
                </a:solidFill>
              </a:rPr>
              <a:t> समाज</a:t>
            </a:r>
            <a:r>
              <a:rPr b="1" sz="2500" lang="en-US" u="sng">
                <a:solidFill>
                  <a:srgbClr val="9933FF"/>
                </a:solidFill>
              </a:rPr>
              <a:t> के लिए</a:t>
            </a:r>
            <a:r>
              <a:rPr b="1" sz="2500" lang="en-US" u="sng">
                <a:solidFill>
                  <a:srgbClr val="9933FF"/>
                </a:solidFill>
              </a:rPr>
              <a:t> उपयोग</a:t>
            </a:r>
            <a:r>
              <a:rPr b="1" sz="2500" lang="en-US" u="sng">
                <a:solidFill>
                  <a:srgbClr val="9933FF"/>
                </a:solidFill>
              </a:rPr>
              <a:t> </a:t>
            </a:r>
            <a:r>
              <a:rPr b="1" sz="2500" lang="en-US" u="sng">
                <a:solidFill>
                  <a:srgbClr val="9933FF"/>
                </a:solidFill>
              </a:rPr>
              <a:t>-</a:t>
            </a:r>
            <a:r>
              <a:rPr b="1" sz="2500" lang="en-US" u="sng">
                <a:solidFill>
                  <a:srgbClr val="9933FF"/>
                </a:solidFill>
              </a:rPr>
              <a:t> </a:t>
            </a:r>
            <a:r>
              <a:rPr b="0" sz="2500" lang="en-US" u="sng">
                <a:solidFill>
                  <a:srgbClr val="9933FF"/>
                </a:solidFill>
              </a:rPr>
              <a:t>सामाजिक</a:t>
            </a:r>
            <a:r>
              <a:rPr b="0" sz="2500" lang="en-US" u="sng">
                <a:solidFill>
                  <a:srgbClr val="9933FF"/>
                </a:solidFill>
              </a:rPr>
              <a:t> नियोजन</a:t>
            </a:r>
            <a:r>
              <a:rPr b="0" sz="2500" lang="en-US" u="sng">
                <a:solidFill>
                  <a:srgbClr val="9933FF"/>
                </a:solidFill>
              </a:rPr>
              <a:t> किसी</a:t>
            </a:r>
            <a:r>
              <a:rPr b="0" sz="2500" lang="en-US" u="sng">
                <a:solidFill>
                  <a:srgbClr val="9933FF"/>
                </a:solidFill>
              </a:rPr>
              <a:t> विशेष वर्ग</a:t>
            </a:r>
            <a:r>
              <a:rPr b="0" sz="2500" lang="en-US" u="sng">
                <a:solidFill>
                  <a:srgbClr val="9933FF"/>
                </a:solidFill>
              </a:rPr>
              <a:t> के</a:t>
            </a:r>
            <a:r>
              <a:rPr b="0" sz="2500" lang="en-US" u="sng">
                <a:solidFill>
                  <a:srgbClr val="9933FF"/>
                </a:solidFill>
              </a:rPr>
              <a:t> लिए</a:t>
            </a:r>
            <a:r>
              <a:rPr b="0" sz="2500" lang="en-US" u="sng">
                <a:solidFill>
                  <a:srgbClr val="9933FF"/>
                </a:solidFill>
              </a:rPr>
              <a:t> ना</a:t>
            </a:r>
            <a:r>
              <a:rPr b="0" sz="2500" lang="en-US" u="sng">
                <a:solidFill>
                  <a:srgbClr val="9933FF"/>
                </a:solidFill>
              </a:rPr>
              <a:t> होकर</a:t>
            </a:r>
            <a:r>
              <a:rPr b="0" sz="2500" lang="en-US" u="sng">
                <a:solidFill>
                  <a:srgbClr val="9933FF"/>
                </a:solidFill>
              </a:rPr>
              <a:t> समाज</a:t>
            </a:r>
            <a:r>
              <a:rPr b="0" sz="2500" lang="en-US" u="sng">
                <a:solidFill>
                  <a:srgbClr val="9933FF"/>
                </a:solidFill>
              </a:rPr>
              <a:t> के</a:t>
            </a:r>
            <a:r>
              <a:rPr b="0" sz="2500" lang="en-US" u="sng">
                <a:solidFill>
                  <a:srgbClr val="9933FF"/>
                </a:solidFill>
              </a:rPr>
              <a:t> सभी</a:t>
            </a:r>
            <a:r>
              <a:rPr b="0" sz="2500" lang="en-US" u="sng">
                <a:solidFill>
                  <a:srgbClr val="9933FF"/>
                </a:solidFill>
              </a:rPr>
              <a:t> वर्ग</a:t>
            </a:r>
            <a:r>
              <a:rPr b="0" sz="2500" lang="en-US" u="sng">
                <a:solidFill>
                  <a:srgbClr val="9933FF"/>
                </a:solidFill>
              </a:rPr>
              <a:t> के</a:t>
            </a:r>
            <a:r>
              <a:rPr b="0" sz="2500" lang="en-US" u="sng">
                <a:solidFill>
                  <a:srgbClr val="9933FF"/>
                </a:solidFill>
              </a:rPr>
              <a:t> लिए</a:t>
            </a:r>
            <a:r>
              <a:rPr b="0" sz="2500" lang="en-US" u="sng">
                <a:solidFill>
                  <a:srgbClr val="9933FF"/>
                </a:solidFill>
              </a:rPr>
              <a:t> कल्याण</a:t>
            </a:r>
            <a:r>
              <a:rPr b="0" sz="2500" lang="en-US" u="sng">
                <a:solidFill>
                  <a:srgbClr val="9933FF"/>
                </a:solidFill>
              </a:rPr>
              <a:t> संबंधित</a:t>
            </a:r>
            <a:r>
              <a:rPr b="0" sz="2500" lang="en-US" u="sng">
                <a:solidFill>
                  <a:srgbClr val="9933FF"/>
                </a:solidFill>
              </a:rPr>
              <a:t> होता</a:t>
            </a:r>
            <a:r>
              <a:rPr b="0" sz="2500" lang="en-US" u="sng">
                <a:solidFill>
                  <a:srgbClr val="9933FF"/>
                </a:solidFill>
              </a:rPr>
              <a:t> है</a:t>
            </a:r>
            <a:r>
              <a:rPr b="0" sz="2500" lang="en-US" u="sng">
                <a:solidFill>
                  <a:srgbClr val="9933FF"/>
                </a:solidFill>
              </a:rPr>
              <a:t> नियोजन</a:t>
            </a:r>
            <a:r>
              <a:rPr b="0" sz="2500" lang="en-US" u="sng">
                <a:solidFill>
                  <a:srgbClr val="9933FF"/>
                </a:solidFill>
              </a:rPr>
              <a:t> लोगों</a:t>
            </a:r>
            <a:r>
              <a:rPr b="0" sz="2500" lang="en-US" u="sng">
                <a:solidFill>
                  <a:srgbClr val="9933FF"/>
                </a:solidFill>
              </a:rPr>
              <a:t> की</a:t>
            </a:r>
            <a:r>
              <a:rPr b="0" sz="2500" lang="en-US" u="sng">
                <a:solidFill>
                  <a:srgbClr val="9933FF"/>
                </a:solidFill>
              </a:rPr>
              <a:t> आवश्यकता</a:t>
            </a:r>
            <a:r>
              <a:rPr b="0" sz="2500" lang="en-US" u="sng">
                <a:solidFill>
                  <a:srgbClr val="9933FF"/>
                </a:solidFill>
              </a:rPr>
              <a:t> का</a:t>
            </a:r>
            <a:r>
              <a:rPr b="0" sz="2500" lang="en-US" u="sng">
                <a:solidFill>
                  <a:srgbClr val="9933FF"/>
                </a:solidFill>
              </a:rPr>
              <a:t> ध्यान</a:t>
            </a:r>
            <a:r>
              <a:rPr b="0" sz="2500" lang="en-US" u="sng">
                <a:solidFill>
                  <a:srgbClr val="9933FF"/>
                </a:solidFill>
              </a:rPr>
              <a:t> में</a:t>
            </a:r>
            <a:r>
              <a:rPr b="0" sz="2500" lang="en-US" u="sng">
                <a:solidFill>
                  <a:srgbClr val="9933FF"/>
                </a:solidFill>
              </a:rPr>
              <a:t> रखकर</a:t>
            </a:r>
            <a:r>
              <a:rPr b="0" sz="2500" lang="en-US" u="sng">
                <a:solidFill>
                  <a:srgbClr val="9933FF"/>
                </a:solidFill>
              </a:rPr>
              <a:t> किया</a:t>
            </a:r>
            <a:r>
              <a:rPr b="0" sz="2500" lang="en-US" u="sng">
                <a:solidFill>
                  <a:srgbClr val="9933FF"/>
                </a:solidFill>
              </a:rPr>
              <a:t> जाना</a:t>
            </a:r>
            <a:r>
              <a:rPr b="0" sz="2500" lang="en-US" u="sng">
                <a:solidFill>
                  <a:srgbClr val="9933FF"/>
                </a:solidFill>
              </a:rPr>
              <a:t> चाहिए</a:t>
            </a:r>
            <a:r>
              <a:rPr b="0" sz="2500" lang="en-US" u="sng">
                <a:solidFill>
                  <a:srgbClr val="9933FF"/>
                </a:solidFill>
              </a:rPr>
              <a:t> </a:t>
            </a:r>
            <a:r>
              <a:rPr b="0" sz="2500" lang="en-US" u="sng">
                <a:solidFill>
                  <a:srgbClr val="9933FF"/>
                </a:solidFill>
              </a:rPr>
              <a:t>।</a:t>
            </a:r>
            <a:endParaRPr sz="2500" lang="en-US" u="sng">
              <a:solidFill>
                <a:srgbClr val="9933FF"/>
              </a:solidFill>
            </a:endParaRPr>
          </a:p>
        </p:txBody>
      </p:sp>
      <p:sp>
        <p:nvSpPr>
          <p:cNvPr id="1048630" name=""/>
          <p:cNvSpPr txBox="1"/>
          <p:nvPr/>
        </p:nvSpPr>
        <p:spPr>
          <a:xfrm>
            <a:off x="1570579" y="4152825"/>
            <a:ext cx="5690846" cy="2301240"/>
          </a:xfrm>
          <a:prstGeom prst="rect"/>
        </p:spPr>
        <p:txBody>
          <a:bodyPr rtlCol="0" wrap="square">
            <a:spAutoFit/>
          </a:bodyPr>
          <a:p>
            <a:r>
              <a:rPr b="1" sz="2500" lang="en-US" u="sng">
                <a:solidFill>
                  <a:srgbClr val="FF6600"/>
                </a:solidFill>
              </a:rPr>
              <a:t>4</a:t>
            </a:r>
            <a:r>
              <a:rPr b="1" sz="2500" lang="en-US" u="sng">
                <a:solidFill>
                  <a:srgbClr val="FF6600"/>
                </a:solidFill>
              </a:rPr>
              <a:t>.</a:t>
            </a:r>
            <a:r>
              <a:rPr b="1" sz="2500" lang="en-US" u="sng">
                <a:solidFill>
                  <a:srgbClr val="FF6600"/>
                </a:solidFill>
              </a:rPr>
              <a:t> </a:t>
            </a:r>
            <a:r>
              <a:rPr b="1" sz="2500" lang="en-US" u="sng">
                <a:solidFill>
                  <a:srgbClr val="FF6600"/>
                </a:solidFill>
              </a:rPr>
              <a:t>राज्य</a:t>
            </a:r>
            <a:r>
              <a:rPr b="1" sz="2500" lang="en-US" u="sng">
                <a:solidFill>
                  <a:srgbClr val="FF6600"/>
                </a:solidFill>
              </a:rPr>
              <a:t> द्वारा</a:t>
            </a:r>
            <a:r>
              <a:rPr b="1" sz="2500" lang="en-US" u="sng">
                <a:solidFill>
                  <a:srgbClr val="FF6600"/>
                </a:solidFill>
              </a:rPr>
              <a:t> हस्तक्षेप</a:t>
            </a:r>
            <a:r>
              <a:rPr b="1" sz="2500" lang="en-US" u="sng">
                <a:solidFill>
                  <a:srgbClr val="FF6600"/>
                </a:solidFill>
              </a:rPr>
              <a:t> </a:t>
            </a:r>
            <a:r>
              <a:rPr b="1" sz="2500" lang="en-US" u="sng">
                <a:solidFill>
                  <a:srgbClr val="FF6600"/>
                </a:solidFill>
              </a:rPr>
              <a:t>-</a:t>
            </a:r>
            <a:r>
              <a:rPr b="1" sz="2500" lang="en-US" u="sng">
                <a:solidFill>
                  <a:srgbClr val="FF6600"/>
                </a:solidFill>
              </a:rPr>
              <a:t> </a:t>
            </a:r>
            <a:r>
              <a:rPr b="0" sz="2500" lang="en-US" u="sng">
                <a:solidFill>
                  <a:srgbClr val="FF6600"/>
                </a:solidFill>
              </a:rPr>
              <a:t> </a:t>
            </a:r>
            <a:r>
              <a:rPr b="0" sz="2500" lang="en-US" u="sng">
                <a:solidFill>
                  <a:srgbClr val="FF6600"/>
                </a:solidFill>
              </a:rPr>
              <a:t>कोई</a:t>
            </a:r>
            <a:r>
              <a:rPr b="0" sz="2500" lang="en-US" u="sng">
                <a:solidFill>
                  <a:srgbClr val="FF6600"/>
                </a:solidFill>
              </a:rPr>
              <a:t> भी</a:t>
            </a:r>
            <a:r>
              <a:rPr b="0" sz="2500" lang="en-US" u="sng">
                <a:solidFill>
                  <a:srgbClr val="FF6600"/>
                </a:solidFill>
              </a:rPr>
              <a:t> नीति में कार्यक्रम के राज्य सरकार को स्थानांतरित होता है इन नीतियों राज्य सरकार अपनी जरूरत के हिसाब से हस्तक्षेप </a:t>
            </a:r>
            <a:r>
              <a:rPr b="0" sz="2500" lang="en-US" u="sng">
                <a:solidFill>
                  <a:srgbClr val="FF6600"/>
                </a:solidFill>
              </a:rPr>
              <a:t>करते</a:t>
            </a:r>
            <a:r>
              <a:rPr b="0" sz="2500" lang="en-US" u="sng">
                <a:solidFill>
                  <a:srgbClr val="FF6600"/>
                </a:solidFill>
              </a:rPr>
              <a:t> हैं</a:t>
            </a:r>
            <a:r>
              <a:rPr b="0" sz="2500" lang="en-US" u="sng">
                <a:solidFill>
                  <a:srgbClr val="FF6600"/>
                </a:solidFill>
              </a:rPr>
              <a:t>,</a:t>
            </a:r>
            <a:r>
              <a:rPr b="0" sz="2500" lang="en-US" u="sng">
                <a:solidFill>
                  <a:srgbClr val="FF6600"/>
                </a:solidFill>
              </a:rPr>
              <a:t> </a:t>
            </a:r>
            <a:r>
              <a:rPr b="0" sz="2500" lang="en-US" u="sng">
                <a:solidFill>
                  <a:srgbClr val="FF6600"/>
                </a:solidFill>
              </a:rPr>
              <a:t>राज्य</a:t>
            </a:r>
            <a:r>
              <a:rPr b="0" sz="2500" lang="en-US" u="sng">
                <a:solidFill>
                  <a:srgbClr val="FF6600"/>
                </a:solidFill>
              </a:rPr>
              <a:t> की</a:t>
            </a:r>
            <a:r>
              <a:rPr b="0" sz="2500" lang="en-US" u="sng">
                <a:solidFill>
                  <a:srgbClr val="FF6600"/>
                </a:solidFill>
              </a:rPr>
              <a:t> जनता</a:t>
            </a:r>
            <a:r>
              <a:rPr b="0" sz="2500" lang="en-US" u="sng">
                <a:solidFill>
                  <a:srgbClr val="FF6600"/>
                </a:solidFill>
              </a:rPr>
              <a:t> में</a:t>
            </a:r>
            <a:r>
              <a:rPr b="0" sz="2500" lang="en-US" u="sng">
                <a:solidFill>
                  <a:srgbClr val="FF6600"/>
                </a:solidFill>
              </a:rPr>
              <a:t> क्या</a:t>
            </a:r>
            <a:r>
              <a:rPr b="0" sz="2500" lang="en-US" u="sng">
                <a:solidFill>
                  <a:srgbClr val="FF6600"/>
                </a:solidFill>
              </a:rPr>
              <a:t> कमी</a:t>
            </a:r>
            <a:r>
              <a:rPr b="0" sz="2500" lang="en-US" u="sng">
                <a:solidFill>
                  <a:srgbClr val="FF6600"/>
                </a:solidFill>
              </a:rPr>
              <a:t> है</a:t>
            </a:r>
            <a:r>
              <a:rPr b="0" sz="2500" lang="en-US" u="sng">
                <a:solidFill>
                  <a:srgbClr val="FF6600"/>
                </a:solidFill>
              </a:rPr>
              <a:t> यह</a:t>
            </a:r>
            <a:r>
              <a:rPr b="0" sz="2500" lang="en-US" u="sng">
                <a:solidFill>
                  <a:srgbClr val="FF6600"/>
                </a:solidFill>
              </a:rPr>
              <a:t> राज्य</a:t>
            </a:r>
            <a:r>
              <a:rPr b="0" sz="2500" lang="en-US" u="sng">
                <a:solidFill>
                  <a:srgbClr val="FF6600"/>
                </a:solidFill>
              </a:rPr>
              <a:t> सरकार</a:t>
            </a:r>
            <a:r>
              <a:rPr b="0" sz="2500" lang="en-US" u="sng">
                <a:solidFill>
                  <a:srgbClr val="FF6600"/>
                </a:solidFill>
              </a:rPr>
              <a:t> लोगों की जरूरत</a:t>
            </a:r>
            <a:r>
              <a:rPr b="0" sz="2500" lang="en-US" u="sng">
                <a:solidFill>
                  <a:srgbClr val="FF6600"/>
                </a:solidFill>
              </a:rPr>
              <a:t> के हिसाब</a:t>
            </a:r>
            <a:r>
              <a:rPr b="0" sz="2500" lang="en-US" u="sng">
                <a:solidFill>
                  <a:srgbClr val="FF6600"/>
                </a:solidFill>
              </a:rPr>
              <a:t> से</a:t>
            </a:r>
            <a:r>
              <a:rPr b="0" sz="2500" lang="en-US" u="sng">
                <a:solidFill>
                  <a:srgbClr val="FF6600"/>
                </a:solidFill>
              </a:rPr>
              <a:t> </a:t>
            </a:r>
            <a:r>
              <a:rPr b="0" sz="2500" lang="en-US" u="sng">
                <a:solidFill>
                  <a:srgbClr val="FF6600"/>
                </a:solidFill>
              </a:rPr>
              <a:t>परिवर्तन</a:t>
            </a:r>
            <a:r>
              <a:rPr b="0" sz="2500" lang="en-US" u="sng">
                <a:solidFill>
                  <a:srgbClr val="FF6600"/>
                </a:solidFill>
              </a:rPr>
              <a:t> </a:t>
            </a:r>
            <a:r>
              <a:rPr b="0" sz="2500" lang="en-US" u="sng">
                <a:solidFill>
                  <a:srgbClr val="FF6600"/>
                </a:solidFill>
              </a:rPr>
              <a:t>ला</a:t>
            </a:r>
            <a:r>
              <a:rPr b="0" sz="2500" lang="en-US" u="sng">
                <a:solidFill>
                  <a:srgbClr val="FF6600"/>
                </a:solidFill>
              </a:rPr>
              <a:t> सकती है</a:t>
            </a:r>
            <a:endParaRPr sz="2500" lang="en-US" u="sng">
              <a:solidFill>
                <a:srgbClr val="FF66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"/>
          <p:cNvSpPr txBox="1"/>
          <p:nvPr/>
        </p:nvSpPr>
        <p:spPr>
          <a:xfrm>
            <a:off x="1970004" y="138725"/>
            <a:ext cx="5203992" cy="1869441"/>
          </a:xfrm>
          <a:prstGeom prst="rect"/>
        </p:spPr>
        <p:txBody>
          <a:bodyPr rtlCol="0" wrap="square">
            <a:spAutoFit/>
          </a:bodyPr>
          <a:p>
            <a:r>
              <a:rPr b="1" sz="2400" lang="en-US" u="sng">
                <a:solidFill>
                  <a:srgbClr val="00B0F0"/>
                </a:solidFill>
              </a:rPr>
              <a:t>5</a:t>
            </a:r>
            <a:r>
              <a:rPr b="1" sz="2400" lang="en-US" u="sng">
                <a:solidFill>
                  <a:srgbClr val="00B0F0"/>
                </a:solidFill>
              </a:rPr>
              <a:t> </a:t>
            </a:r>
            <a:r>
              <a:rPr b="1" sz="2400" lang="en-US" u="sng">
                <a:solidFill>
                  <a:srgbClr val="00B0F0"/>
                </a:solidFill>
              </a:rPr>
              <a:t>.</a:t>
            </a:r>
            <a:r>
              <a:rPr b="1" sz="2400" lang="en-US" u="sng">
                <a:solidFill>
                  <a:srgbClr val="00B0F0"/>
                </a:solidFill>
              </a:rPr>
              <a:t> </a:t>
            </a:r>
            <a:r>
              <a:rPr b="1" sz="2400" lang="en-US" u="sng">
                <a:solidFill>
                  <a:srgbClr val="00B0F0"/>
                </a:solidFill>
              </a:rPr>
              <a:t>पूर्व निर्धारित</a:t>
            </a:r>
            <a:r>
              <a:rPr b="1" sz="2400" lang="en-US" u="sng">
                <a:solidFill>
                  <a:srgbClr val="00B0F0"/>
                </a:solidFill>
              </a:rPr>
              <a:t> उद्देश्य</a:t>
            </a:r>
            <a:r>
              <a:rPr b="1" sz="2400" lang="en-US" u="sng">
                <a:solidFill>
                  <a:srgbClr val="00B0F0"/>
                </a:solidFill>
              </a:rPr>
              <a:t> </a:t>
            </a:r>
            <a:r>
              <a:rPr b="1" sz="2400" lang="en-US" u="sng">
                <a:solidFill>
                  <a:srgbClr val="00B0F0"/>
                </a:solidFill>
              </a:rPr>
              <a:t>-</a:t>
            </a:r>
            <a:r>
              <a:rPr b="1" sz="2400" lang="en-US" u="sng">
                <a:solidFill>
                  <a:srgbClr val="00B0F0"/>
                </a:solidFill>
              </a:rPr>
              <a:t> </a:t>
            </a:r>
            <a:r>
              <a:rPr b="0" sz="2400" lang="en-US" u="sng">
                <a:solidFill>
                  <a:srgbClr val="00B0F0"/>
                </a:solidFill>
              </a:rPr>
              <a:t>सामाजिक</a:t>
            </a:r>
            <a:r>
              <a:rPr b="0" sz="2400" lang="en-US" u="sng">
                <a:solidFill>
                  <a:srgbClr val="00B0F0"/>
                </a:solidFill>
              </a:rPr>
              <a:t> नियोजन</a:t>
            </a:r>
            <a:r>
              <a:rPr b="0" sz="2400" lang="en-US" u="sng">
                <a:solidFill>
                  <a:srgbClr val="00B0F0"/>
                </a:solidFill>
              </a:rPr>
              <a:t> में</a:t>
            </a:r>
            <a:r>
              <a:rPr b="0" sz="2400" lang="en-US" u="sng">
                <a:solidFill>
                  <a:srgbClr val="00B0F0"/>
                </a:solidFill>
              </a:rPr>
              <a:t> एक</a:t>
            </a:r>
            <a:r>
              <a:rPr b="0" sz="2400" lang="en-US" u="sng">
                <a:solidFill>
                  <a:srgbClr val="00B0F0"/>
                </a:solidFill>
              </a:rPr>
              <a:t> पूर्व</a:t>
            </a:r>
            <a:r>
              <a:rPr b="0" sz="2400" lang="en-US" u="sng">
                <a:solidFill>
                  <a:srgbClr val="00B0F0"/>
                </a:solidFill>
              </a:rPr>
              <a:t> निर्धारित</a:t>
            </a:r>
            <a:r>
              <a:rPr b="0" sz="2400" lang="en-US" u="sng">
                <a:solidFill>
                  <a:srgbClr val="00B0F0"/>
                </a:solidFill>
              </a:rPr>
              <a:t> उद्देश्य</a:t>
            </a:r>
            <a:r>
              <a:rPr b="0" sz="2400" lang="en-US" u="sng">
                <a:solidFill>
                  <a:srgbClr val="00B0F0"/>
                </a:solidFill>
              </a:rPr>
              <a:t> के</a:t>
            </a:r>
            <a:r>
              <a:rPr b="0" sz="2400" lang="en-US" u="sng">
                <a:solidFill>
                  <a:srgbClr val="00B0F0"/>
                </a:solidFill>
              </a:rPr>
              <a:t> द्वारा</a:t>
            </a:r>
            <a:r>
              <a:rPr b="0" sz="2400" lang="en-US" u="sng">
                <a:solidFill>
                  <a:srgbClr val="00B0F0"/>
                </a:solidFill>
              </a:rPr>
              <a:t> ही</a:t>
            </a:r>
            <a:r>
              <a:rPr b="0" sz="2400" lang="en-US" u="sng">
                <a:solidFill>
                  <a:srgbClr val="00B0F0"/>
                </a:solidFill>
              </a:rPr>
              <a:t> योजना</a:t>
            </a:r>
            <a:r>
              <a:rPr b="0" sz="2400" lang="en-US" u="sng">
                <a:solidFill>
                  <a:srgbClr val="00B0F0"/>
                </a:solidFill>
              </a:rPr>
              <a:t> का</a:t>
            </a:r>
            <a:r>
              <a:rPr b="0" sz="2400" lang="en-US" u="sng">
                <a:solidFill>
                  <a:srgbClr val="00B0F0"/>
                </a:solidFill>
              </a:rPr>
              <a:t> निर्माण</a:t>
            </a:r>
            <a:r>
              <a:rPr b="0" sz="2400" lang="en-US" u="sng">
                <a:solidFill>
                  <a:srgbClr val="00B0F0"/>
                </a:solidFill>
              </a:rPr>
              <a:t> किया</a:t>
            </a:r>
            <a:r>
              <a:rPr b="0" sz="2400" lang="en-US" u="sng">
                <a:solidFill>
                  <a:srgbClr val="00B0F0"/>
                </a:solidFill>
              </a:rPr>
              <a:t> जाता</a:t>
            </a:r>
            <a:r>
              <a:rPr b="0" sz="2400" lang="en-US" u="sng">
                <a:solidFill>
                  <a:srgbClr val="00B0F0"/>
                </a:solidFill>
              </a:rPr>
              <a:t> है</a:t>
            </a:r>
            <a:r>
              <a:rPr b="0" sz="2400" lang="en-US" u="sng">
                <a:solidFill>
                  <a:srgbClr val="00B0F0"/>
                </a:solidFill>
              </a:rPr>
              <a:t> वे निर्धारित</a:t>
            </a:r>
            <a:r>
              <a:rPr b="0" sz="2400" lang="en-US" u="sng">
                <a:solidFill>
                  <a:srgbClr val="00B0F0"/>
                </a:solidFill>
              </a:rPr>
              <a:t> उद्देश्य</a:t>
            </a:r>
            <a:r>
              <a:rPr b="0" sz="2400" lang="en-US" u="sng">
                <a:solidFill>
                  <a:srgbClr val="00B0F0"/>
                </a:solidFill>
              </a:rPr>
              <a:t> ना</a:t>
            </a:r>
            <a:r>
              <a:rPr b="0" sz="2400" lang="en-US" u="sng">
                <a:solidFill>
                  <a:srgbClr val="00B0F0"/>
                </a:solidFill>
              </a:rPr>
              <a:t> होने</a:t>
            </a:r>
            <a:r>
              <a:rPr b="0" sz="2400" lang="en-US" u="sng">
                <a:solidFill>
                  <a:srgbClr val="00B0F0"/>
                </a:solidFill>
              </a:rPr>
              <a:t> से</a:t>
            </a:r>
            <a:r>
              <a:rPr b="0" sz="2400" lang="en-US" u="sng">
                <a:solidFill>
                  <a:srgbClr val="00B0F0"/>
                </a:solidFill>
              </a:rPr>
              <a:t> योजना</a:t>
            </a:r>
            <a:r>
              <a:rPr b="0" sz="2400" lang="en-US" u="sng">
                <a:solidFill>
                  <a:srgbClr val="00B0F0"/>
                </a:solidFill>
              </a:rPr>
              <a:t> का</a:t>
            </a:r>
            <a:r>
              <a:rPr b="0" sz="2400" lang="en-US" u="sng">
                <a:solidFill>
                  <a:srgbClr val="00B0F0"/>
                </a:solidFill>
              </a:rPr>
              <a:t> </a:t>
            </a:r>
            <a:r>
              <a:rPr b="0" sz="2400" lang="en-US" u="sng">
                <a:solidFill>
                  <a:srgbClr val="00B0F0"/>
                </a:solidFill>
              </a:rPr>
              <a:t>क्रियान्वयन</a:t>
            </a:r>
            <a:r>
              <a:rPr b="0" sz="2400" lang="en-US" u="sng">
                <a:solidFill>
                  <a:srgbClr val="00B0F0"/>
                </a:solidFill>
              </a:rPr>
              <a:t> </a:t>
            </a:r>
            <a:r>
              <a:rPr b="0" sz="2400" lang="en-US" u="sng">
                <a:solidFill>
                  <a:srgbClr val="00B0F0"/>
                </a:solidFill>
              </a:rPr>
              <a:t>सही</a:t>
            </a:r>
            <a:r>
              <a:rPr b="0" sz="2400" lang="en-US" u="sng">
                <a:solidFill>
                  <a:srgbClr val="00B0F0"/>
                </a:solidFill>
              </a:rPr>
              <a:t> प्रकार</a:t>
            </a:r>
            <a:r>
              <a:rPr b="0" sz="2400" lang="en-US" u="sng">
                <a:solidFill>
                  <a:srgbClr val="00B0F0"/>
                </a:solidFill>
              </a:rPr>
              <a:t> से</a:t>
            </a:r>
            <a:r>
              <a:rPr b="0" sz="2400" lang="en-US" u="sng">
                <a:solidFill>
                  <a:srgbClr val="00B0F0"/>
                </a:solidFill>
              </a:rPr>
              <a:t> नहीं</a:t>
            </a:r>
            <a:r>
              <a:rPr b="0" sz="2400" lang="en-US" u="sng">
                <a:solidFill>
                  <a:srgbClr val="00B0F0"/>
                </a:solidFill>
              </a:rPr>
              <a:t> हो</a:t>
            </a:r>
            <a:r>
              <a:rPr b="0" sz="2400" lang="en-US" u="sng">
                <a:solidFill>
                  <a:srgbClr val="00B0F0"/>
                </a:solidFill>
              </a:rPr>
              <a:t> पाता</a:t>
            </a:r>
            <a:r>
              <a:rPr b="0" sz="2400" lang="en-US" u="sng">
                <a:solidFill>
                  <a:srgbClr val="00B0F0"/>
                </a:solidFill>
              </a:rPr>
              <a:t> </a:t>
            </a:r>
            <a:r>
              <a:rPr b="0" sz="2400" lang="en-US" u="sng">
                <a:solidFill>
                  <a:srgbClr val="00B0F0"/>
                </a:solidFill>
              </a:rPr>
              <a:t>।</a:t>
            </a:r>
            <a:endParaRPr sz="2400" lang="en-US" u="sng">
              <a:solidFill>
                <a:srgbClr val="00B0F0"/>
              </a:solidFill>
            </a:endParaRPr>
          </a:p>
        </p:txBody>
      </p:sp>
      <p:sp>
        <p:nvSpPr>
          <p:cNvPr id="1048632" name=""/>
          <p:cNvSpPr txBox="1"/>
          <p:nvPr/>
        </p:nvSpPr>
        <p:spPr>
          <a:xfrm>
            <a:off x="1557166" y="2405378"/>
            <a:ext cx="5887661" cy="1615440"/>
          </a:xfrm>
          <a:prstGeom prst="rect"/>
        </p:spPr>
        <p:txBody>
          <a:bodyPr rtlCol="0" wrap="square">
            <a:spAutoFit/>
          </a:bodyPr>
          <a:p>
            <a:r>
              <a:rPr b="1" sz="2600" lang="en-US" u="sng">
                <a:solidFill>
                  <a:srgbClr val="92D050"/>
                </a:solidFill>
              </a:rPr>
              <a:t>6</a:t>
            </a:r>
            <a:r>
              <a:rPr b="1" sz="2600" lang="en-US" u="sng">
                <a:solidFill>
                  <a:srgbClr val="92D050"/>
                </a:solidFill>
              </a:rPr>
              <a:t>.</a:t>
            </a:r>
            <a:r>
              <a:rPr b="1" sz="2600" lang="en-US" u="sng">
                <a:solidFill>
                  <a:srgbClr val="92D050"/>
                </a:solidFill>
              </a:rPr>
              <a:t> </a:t>
            </a:r>
            <a:r>
              <a:rPr b="1" sz="2600" lang="en-US" u="sng">
                <a:solidFill>
                  <a:srgbClr val="92D050"/>
                </a:solidFill>
              </a:rPr>
              <a:t>उद्देश्यों का</a:t>
            </a:r>
            <a:r>
              <a:rPr b="1" sz="2600" lang="en-US" u="sng">
                <a:solidFill>
                  <a:srgbClr val="92D050"/>
                </a:solidFill>
              </a:rPr>
              <a:t> निश्च</a:t>
            </a:r>
            <a:r>
              <a:rPr b="1" sz="2600" lang="en-US" u="sng">
                <a:solidFill>
                  <a:srgbClr val="92D050"/>
                </a:solidFill>
              </a:rPr>
              <a:t>य</a:t>
            </a:r>
            <a:r>
              <a:rPr b="1" sz="2600" lang="en-US" u="sng">
                <a:solidFill>
                  <a:srgbClr val="92D050"/>
                </a:solidFill>
              </a:rPr>
              <a:t>ी</a:t>
            </a:r>
            <a:r>
              <a:rPr b="1" sz="2600" lang="en-US" u="sng">
                <a:solidFill>
                  <a:srgbClr val="92D050"/>
                </a:solidFill>
              </a:rPr>
              <a:t>करण</a:t>
            </a:r>
            <a:r>
              <a:rPr b="1" sz="2600" lang="en-US" u="sng">
                <a:solidFill>
                  <a:srgbClr val="92D050"/>
                </a:solidFill>
              </a:rPr>
              <a:t> </a:t>
            </a:r>
            <a:r>
              <a:rPr b="1" sz="2600" lang="en-US" u="sng">
                <a:solidFill>
                  <a:srgbClr val="92D050"/>
                </a:solidFill>
              </a:rPr>
              <a:t>-</a:t>
            </a:r>
            <a:r>
              <a:rPr b="1" sz="2600" lang="en-US" u="sng">
                <a:solidFill>
                  <a:srgbClr val="92D050"/>
                </a:solidFill>
              </a:rPr>
              <a:t> </a:t>
            </a:r>
            <a:r>
              <a:rPr b="0" sz="2600" lang="en-US" u="sng">
                <a:solidFill>
                  <a:srgbClr val="92D050"/>
                </a:solidFill>
              </a:rPr>
              <a:t>सामाजिक</a:t>
            </a:r>
            <a:r>
              <a:rPr b="0" sz="2600" lang="en-US" u="sng">
                <a:solidFill>
                  <a:srgbClr val="92D050"/>
                </a:solidFill>
              </a:rPr>
              <a:t> नियोजन</a:t>
            </a:r>
            <a:r>
              <a:rPr b="0" sz="2600" lang="en-US" u="sng">
                <a:solidFill>
                  <a:srgbClr val="92D050"/>
                </a:solidFill>
              </a:rPr>
              <a:t> में</a:t>
            </a:r>
            <a:r>
              <a:rPr b="0" sz="2600" lang="en-US" u="sng">
                <a:solidFill>
                  <a:srgbClr val="92D050"/>
                </a:solidFill>
              </a:rPr>
              <a:t> निश्चय</a:t>
            </a:r>
            <a:r>
              <a:rPr b="0" sz="2600" lang="en-US" u="sng">
                <a:solidFill>
                  <a:srgbClr val="92D050"/>
                </a:solidFill>
              </a:rPr>
              <a:t> करण</a:t>
            </a:r>
            <a:r>
              <a:rPr b="0" sz="2600" lang="en-US" u="sng">
                <a:solidFill>
                  <a:srgbClr val="92D050"/>
                </a:solidFill>
              </a:rPr>
              <a:t> कर</a:t>
            </a:r>
            <a:r>
              <a:rPr b="0" sz="2600" lang="en-US" u="sng">
                <a:solidFill>
                  <a:srgbClr val="92D050"/>
                </a:solidFill>
              </a:rPr>
              <a:t> लिया</a:t>
            </a:r>
            <a:r>
              <a:rPr b="0" sz="2600" lang="en-US" u="sng">
                <a:solidFill>
                  <a:srgbClr val="92D050"/>
                </a:solidFill>
              </a:rPr>
              <a:t> जाता</a:t>
            </a:r>
            <a:r>
              <a:rPr b="0" sz="2600" lang="en-US" u="sng">
                <a:solidFill>
                  <a:srgbClr val="92D050"/>
                </a:solidFill>
              </a:rPr>
              <a:t> है</a:t>
            </a:r>
            <a:r>
              <a:rPr b="0" sz="2600" lang="en-US" u="sng">
                <a:solidFill>
                  <a:srgbClr val="92D050"/>
                </a:solidFill>
              </a:rPr>
              <a:t> अर्थात</a:t>
            </a:r>
            <a:r>
              <a:rPr b="0" sz="2600" lang="en-US" u="sng">
                <a:solidFill>
                  <a:srgbClr val="92D050"/>
                </a:solidFill>
              </a:rPr>
              <a:t> किसी</a:t>
            </a:r>
            <a:r>
              <a:rPr b="0" sz="2600" lang="en-US" u="sng">
                <a:solidFill>
                  <a:srgbClr val="92D050"/>
                </a:solidFill>
              </a:rPr>
              <a:t> के</a:t>
            </a:r>
            <a:r>
              <a:rPr b="0" sz="2600" lang="en-US" u="sng">
                <a:solidFill>
                  <a:srgbClr val="92D050"/>
                </a:solidFill>
              </a:rPr>
              <a:t> लिए</a:t>
            </a:r>
            <a:r>
              <a:rPr b="0" sz="2600" lang="en-US" u="sng">
                <a:solidFill>
                  <a:srgbClr val="92D050"/>
                </a:solidFill>
              </a:rPr>
              <a:t> विकास</a:t>
            </a:r>
            <a:r>
              <a:rPr b="0" sz="2600" lang="en-US" u="sng">
                <a:solidFill>
                  <a:srgbClr val="92D050"/>
                </a:solidFill>
              </a:rPr>
              <a:t> के</a:t>
            </a:r>
            <a:r>
              <a:rPr b="0" sz="2600" lang="en-US" u="sng">
                <a:solidFill>
                  <a:srgbClr val="92D050"/>
                </a:solidFill>
              </a:rPr>
              <a:t> लिए</a:t>
            </a:r>
            <a:r>
              <a:rPr b="0" sz="2600" lang="en-US" u="sng">
                <a:solidFill>
                  <a:srgbClr val="92D050"/>
                </a:solidFill>
              </a:rPr>
              <a:t> उद्देश्य</a:t>
            </a:r>
            <a:r>
              <a:rPr b="0" sz="2600" lang="en-US" u="sng">
                <a:solidFill>
                  <a:srgbClr val="92D050"/>
                </a:solidFill>
              </a:rPr>
              <a:t> बनाते</a:t>
            </a:r>
            <a:r>
              <a:rPr b="0" sz="2600" lang="en-US" u="sng">
                <a:solidFill>
                  <a:srgbClr val="92D050"/>
                </a:solidFill>
              </a:rPr>
              <a:t> समय</a:t>
            </a:r>
            <a:r>
              <a:rPr b="0" sz="2600" lang="en-US" u="sng">
                <a:solidFill>
                  <a:srgbClr val="92D050"/>
                </a:solidFill>
              </a:rPr>
              <a:t> उसके</a:t>
            </a:r>
            <a:r>
              <a:rPr b="0" sz="2600" lang="en-US" u="sng">
                <a:solidFill>
                  <a:srgbClr val="92D050"/>
                </a:solidFill>
              </a:rPr>
              <a:t> पूरी</a:t>
            </a:r>
            <a:r>
              <a:rPr b="0" sz="2600" lang="en-US" u="sng">
                <a:solidFill>
                  <a:srgbClr val="92D050"/>
                </a:solidFill>
              </a:rPr>
              <a:t> होने</a:t>
            </a:r>
            <a:r>
              <a:rPr b="0" sz="2600" lang="en-US" u="sng">
                <a:solidFill>
                  <a:srgbClr val="92D050"/>
                </a:solidFill>
              </a:rPr>
              <a:t> की</a:t>
            </a:r>
            <a:r>
              <a:rPr b="0" sz="2600" lang="en-US" u="sng">
                <a:solidFill>
                  <a:srgbClr val="92D050"/>
                </a:solidFill>
              </a:rPr>
              <a:t> समय</a:t>
            </a:r>
            <a:r>
              <a:rPr b="0" sz="2600" lang="en-US" u="sng">
                <a:solidFill>
                  <a:srgbClr val="92D050"/>
                </a:solidFill>
              </a:rPr>
              <a:t> अवधि</a:t>
            </a:r>
            <a:r>
              <a:rPr b="0" sz="2600" lang="en-US" u="sng">
                <a:solidFill>
                  <a:srgbClr val="92D050"/>
                </a:solidFill>
              </a:rPr>
              <a:t> निश्चित</a:t>
            </a:r>
            <a:r>
              <a:rPr b="0" sz="2600" lang="en-US" u="sng">
                <a:solidFill>
                  <a:srgbClr val="92D050"/>
                </a:solidFill>
              </a:rPr>
              <a:t> कर</a:t>
            </a:r>
            <a:r>
              <a:rPr b="0" sz="2600" lang="en-US" u="sng">
                <a:solidFill>
                  <a:srgbClr val="92D050"/>
                </a:solidFill>
              </a:rPr>
              <a:t> ली</a:t>
            </a:r>
            <a:r>
              <a:rPr b="0" sz="2600" lang="en-US" u="sng">
                <a:solidFill>
                  <a:srgbClr val="92D050"/>
                </a:solidFill>
              </a:rPr>
              <a:t> जाती</a:t>
            </a:r>
            <a:r>
              <a:rPr b="0" sz="2600" lang="en-US" u="sng">
                <a:solidFill>
                  <a:srgbClr val="92D050"/>
                </a:solidFill>
              </a:rPr>
              <a:t> है</a:t>
            </a:r>
            <a:r>
              <a:rPr b="0" sz="2600" lang="en-US" u="sng">
                <a:solidFill>
                  <a:srgbClr val="92D050"/>
                </a:solidFill>
              </a:rPr>
              <a:t>।</a:t>
            </a:r>
            <a:r>
              <a:rPr b="0" sz="2600" lang="en-US" u="sng">
                <a:solidFill>
                  <a:srgbClr val="92D050"/>
                </a:solidFill>
              </a:rPr>
              <a:t> </a:t>
            </a:r>
            <a:endParaRPr sz="2600" lang="en-US" u="sng">
              <a:solidFill>
                <a:srgbClr val="92D050"/>
              </a:solidFill>
            </a:endParaRPr>
          </a:p>
        </p:txBody>
      </p:sp>
      <p:sp>
        <p:nvSpPr>
          <p:cNvPr id="1048633" name=""/>
          <p:cNvSpPr txBox="1"/>
          <p:nvPr/>
        </p:nvSpPr>
        <p:spPr>
          <a:xfrm>
            <a:off x="1672487" y="4540812"/>
            <a:ext cx="5799025" cy="1932940"/>
          </a:xfrm>
          <a:prstGeom prst="rect"/>
        </p:spPr>
        <p:txBody>
          <a:bodyPr rtlCol="0" wrap="square">
            <a:spAutoFit/>
          </a:bodyPr>
          <a:p>
            <a:r>
              <a:rPr b="1" sz="2500" lang="en-US" u="sng">
                <a:solidFill>
                  <a:srgbClr val="FF6600"/>
                </a:solidFill>
              </a:rPr>
              <a:t>7</a:t>
            </a:r>
            <a:r>
              <a:rPr b="1" sz="2500" lang="en-US" u="sng">
                <a:solidFill>
                  <a:srgbClr val="FF6600"/>
                </a:solidFill>
              </a:rPr>
              <a:t>.</a:t>
            </a:r>
            <a:r>
              <a:rPr b="1" sz="2500" lang="en-US" u="sng">
                <a:solidFill>
                  <a:srgbClr val="FF6600"/>
                </a:solidFill>
              </a:rPr>
              <a:t> </a:t>
            </a:r>
            <a:r>
              <a:rPr b="1" sz="2500" lang="en-US" u="sng">
                <a:solidFill>
                  <a:srgbClr val="FF6600"/>
                </a:solidFill>
              </a:rPr>
              <a:t>निरंतर </a:t>
            </a:r>
            <a:r>
              <a:rPr b="1" sz="2500" lang="en-US" u="sng">
                <a:solidFill>
                  <a:srgbClr val="FF6600"/>
                </a:solidFill>
              </a:rPr>
              <a:t>एवं</a:t>
            </a:r>
            <a:r>
              <a:rPr b="1" sz="2500" lang="en-US" u="sng">
                <a:solidFill>
                  <a:srgbClr val="FF6600"/>
                </a:solidFill>
              </a:rPr>
              <a:t> दीर्घकालीन</a:t>
            </a:r>
            <a:r>
              <a:rPr b="1" sz="2500" lang="en-US" u="sng">
                <a:solidFill>
                  <a:srgbClr val="FF6600"/>
                </a:solidFill>
              </a:rPr>
              <a:t> प्रक्रिया</a:t>
            </a:r>
            <a:r>
              <a:rPr b="1" sz="2500" lang="en-US" u="sng">
                <a:solidFill>
                  <a:srgbClr val="FF6600"/>
                </a:solidFill>
              </a:rPr>
              <a:t> </a:t>
            </a:r>
            <a:r>
              <a:rPr b="1" sz="2500" lang="en-US" u="sng">
                <a:solidFill>
                  <a:srgbClr val="FF6600"/>
                </a:solidFill>
              </a:rPr>
              <a:t>-</a:t>
            </a:r>
            <a:r>
              <a:rPr b="1" sz="2500" lang="en-US" u="sng">
                <a:solidFill>
                  <a:srgbClr val="FF6600"/>
                </a:solidFill>
              </a:rPr>
              <a:t> </a:t>
            </a:r>
            <a:r>
              <a:rPr b="0" sz="2500" lang="en-US" u="sng">
                <a:solidFill>
                  <a:srgbClr val="FF6600"/>
                </a:solidFill>
              </a:rPr>
              <a:t>सामाजिक</a:t>
            </a:r>
            <a:r>
              <a:rPr b="0" sz="2500" lang="en-US" u="sng">
                <a:solidFill>
                  <a:srgbClr val="FF6600"/>
                </a:solidFill>
              </a:rPr>
              <a:t> नियोजन</a:t>
            </a:r>
            <a:r>
              <a:rPr b="0" sz="2500" lang="en-US" u="sng">
                <a:solidFill>
                  <a:srgbClr val="FF6600"/>
                </a:solidFill>
              </a:rPr>
              <a:t> लगातार</a:t>
            </a:r>
            <a:r>
              <a:rPr b="0" sz="2500" lang="en-US" u="sng">
                <a:solidFill>
                  <a:srgbClr val="FF6600"/>
                </a:solidFill>
              </a:rPr>
              <a:t> चलने</a:t>
            </a:r>
            <a:r>
              <a:rPr b="0" sz="2500" lang="en-US" u="sng">
                <a:solidFill>
                  <a:srgbClr val="FF6600"/>
                </a:solidFill>
              </a:rPr>
              <a:t> वाली</a:t>
            </a:r>
            <a:r>
              <a:rPr b="0" sz="2500" lang="en-US" u="sng">
                <a:solidFill>
                  <a:srgbClr val="FF6600"/>
                </a:solidFill>
              </a:rPr>
              <a:t> तथा</a:t>
            </a:r>
            <a:r>
              <a:rPr b="0" sz="2500" lang="en-US" u="sng">
                <a:solidFill>
                  <a:srgbClr val="FF6600"/>
                </a:solidFill>
              </a:rPr>
              <a:t> लंबे</a:t>
            </a:r>
            <a:r>
              <a:rPr b="0" sz="2500" lang="en-US" u="sng">
                <a:solidFill>
                  <a:srgbClr val="FF6600"/>
                </a:solidFill>
              </a:rPr>
              <a:t> समय</a:t>
            </a:r>
            <a:r>
              <a:rPr b="0" sz="2500" lang="en-US" u="sng">
                <a:solidFill>
                  <a:srgbClr val="FF6600"/>
                </a:solidFill>
              </a:rPr>
              <a:t> तक</a:t>
            </a:r>
            <a:r>
              <a:rPr b="0" sz="2500" lang="en-US" u="sng">
                <a:solidFill>
                  <a:srgbClr val="FF6600"/>
                </a:solidFill>
              </a:rPr>
              <a:t> चलने</a:t>
            </a:r>
            <a:r>
              <a:rPr b="0" sz="2500" lang="en-US" u="sng">
                <a:solidFill>
                  <a:srgbClr val="FF6600"/>
                </a:solidFill>
              </a:rPr>
              <a:t> वाली प्रक्रिया</a:t>
            </a:r>
            <a:r>
              <a:rPr b="0" sz="2500" lang="en-US" u="sng">
                <a:solidFill>
                  <a:srgbClr val="FF6600"/>
                </a:solidFill>
              </a:rPr>
              <a:t> है</a:t>
            </a:r>
            <a:r>
              <a:rPr b="0" sz="2500" lang="en-US" u="sng">
                <a:solidFill>
                  <a:srgbClr val="FF6600"/>
                </a:solidFill>
              </a:rPr>
              <a:t> सामाजिक</a:t>
            </a:r>
            <a:r>
              <a:rPr b="0" sz="2500" lang="en-US" u="sng">
                <a:solidFill>
                  <a:srgbClr val="FF6600"/>
                </a:solidFill>
              </a:rPr>
              <a:t> नियोजन</a:t>
            </a:r>
            <a:r>
              <a:rPr b="0" sz="2500" lang="en-US" u="sng">
                <a:solidFill>
                  <a:srgbClr val="FF6600"/>
                </a:solidFill>
              </a:rPr>
              <a:t> में</a:t>
            </a:r>
            <a:r>
              <a:rPr b="0" sz="2500" lang="en-US" u="sng">
                <a:solidFill>
                  <a:srgbClr val="FF6600"/>
                </a:solidFill>
              </a:rPr>
              <a:t> परिवर्तन</a:t>
            </a:r>
            <a:r>
              <a:rPr b="0" sz="2500" lang="en-US" u="sng">
                <a:solidFill>
                  <a:srgbClr val="FF6600"/>
                </a:solidFill>
              </a:rPr>
              <a:t> आते</a:t>
            </a:r>
            <a:r>
              <a:rPr b="0" sz="2500" lang="en-US" u="sng">
                <a:solidFill>
                  <a:srgbClr val="FF6600"/>
                </a:solidFill>
              </a:rPr>
              <a:t> रहते</a:t>
            </a:r>
            <a:r>
              <a:rPr b="0" sz="2500" lang="en-US" u="sng">
                <a:solidFill>
                  <a:srgbClr val="FF6600"/>
                </a:solidFill>
              </a:rPr>
              <a:t> हैं</a:t>
            </a:r>
            <a:r>
              <a:rPr b="0" sz="2500" lang="en-US" u="sng">
                <a:solidFill>
                  <a:srgbClr val="FF6600"/>
                </a:solidFill>
              </a:rPr>
              <a:t> लेकिन</a:t>
            </a:r>
            <a:r>
              <a:rPr b="0" sz="2500" lang="en-US" u="sng">
                <a:solidFill>
                  <a:srgbClr val="FF6600"/>
                </a:solidFill>
              </a:rPr>
              <a:t> विकास</a:t>
            </a:r>
            <a:r>
              <a:rPr b="0" sz="2500" lang="en-US" u="sng">
                <a:solidFill>
                  <a:srgbClr val="FF6600"/>
                </a:solidFill>
              </a:rPr>
              <a:t> कभी</a:t>
            </a:r>
            <a:r>
              <a:rPr b="0" sz="2500" lang="en-US" u="sng">
                <a:solidFill>
                  <a:srgbClr val="FF6600"/>
                </a:solidFill>
              </a:rPr>
              <a:t> रुकता</a:t>
            </a:r>
            <a:r>
              <a:rPr b="0" sz="2500" lang="en-US" u="sng">
                <a:solidFill>
                  <a:srgbClr val="FF6600"/>
                </a:solidFill>
              </a:rPr>
              <a:t> नहीं</a:t>
            </a:r>
            <a:r>
              <a:rPr b="0" sz="2500" lang="en-US" u="sng">
                <a:solidFill>
                  <a:srgbClr val="FF6600"/>
                </a:solidFill>
              </a:rPr>
              <a:t> है</a:t>
            </a:r>
            <a:r>
              <a:rPr b="0" sz="2500" lang="en-US" u="sng">
                <a:solidFill>
                  <a:srgbClr val="FF6600"/>
                </a:solidFill>
              </a:rPr>
              <a:t> </a:t>
            </a:r>
            <a:r>
              <a:rPr b="0" sz="2500" lang="en-US" u="sng">
                <a:solidFill>
                  <a:srgbClr val="FF6600"/>
                </a:solidFill>
              </a:rPr>
              <a:t>।</a:t>
            </a:r>
            <a:endParaRPr sz="2500" lang="en-US" u="sng">
              <a:solidFill>
                <a:srgbClr val="FF66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"/>
          <p:cNvSpPr txBox="1"/>
          <p:nvPr/>
        </p:nvSpPr>
        <p:spPr>
          <a:xfrm>
            <a:off x="2183830" y="317215"/>
            <a:ext cx="5134646" cy="1513840"/>
          </a:xfrm>
          <a:prstGeom prst="rect"/>
        </p:spPr>
        <p:txBody>
          <a:bodyPr rtlCol="0" wrap="square">
            <a:spAutoFit/>
          </a:bodyPr>
          <a:p>
            <a:r>
              <a:rPr b="1" sz="2400" lang="en-US" u="sng">
                <a:solidFill>
                  <a:srgbClr val="65FF65"/>
                </a:solidFill>
              </a:rPr>
              <a:t>8</a:t>
            </a:r>
            <a:r>
              <a:rPr b="1" sz="2400" lang="en-US" u="sng">
                <a:solidFill>
                  <a:srgbClr val="65FF65"/>
                </a:solidFill>
              </a:rPr>
              <a:t>.</a:t>
            </a:r>
            <a:r>
              <a:rPr b="1" sz="2400" lang="en-US" u="sng">
                <a:solidFill>
                  <a:srgbClr val="65FF65"/>
                </a:solidFill>
              </a:rPr>
              <a:t> </a:t>
            </a:r>
            <a:r>
              <a:rPr b="1" sz="2400" lang="en-US" u="sng">
                <a:solidFill>
                  <a:srgbClr val="65FF65"/>
                </a:solidFill>
              </a:rPr>
              <a:t>मूल्यांकन</a:t>
            </a:r>
            <a:r>
              <a:rPr b="1" sz="2400" lang="en-US" u="sng">
                <a:solidFill>
                  <a:srgbClr val="65FF65"/>
                </a:solidFill>
              </a:rPr>
              <a:t> </a:t>
            </a:r>
            <a:r>
              <a:rPr b="0" sz="2400" lang="en-US" u="sng">
                <a:solidFill>
                  <a:srgbClr val="65FF65"/>
                </a:solidFill>
              </a:rPr>
              <a:t>-</a:t>
            </a:r>
            <a:r>
              <a:rPr b="0" sz="2400" lang="en-US" u="sng">
                <a:solidFill>
                  <a:srgbClr val="65FF65"/>
                </a:solidFill>
              </a:rPr>
              <a:t> </a:t>
            </a:r>
            <a:r>
              <a:rPr b="0" sz="2400" lang="en-US" u="sng">
                <a:solidFill>
                  <a:srgbClr val="65FF65"/>
                </a:solidFill>
              </a:rPr>
              <a:t>सामाजिक</a:t>
            </a:r>
            <a:r>
              <a:rPr b="0" sz="2400" lang="en-US" u="sng">
                <a:solidFill>
                  <a:srgbClr val="65FF65"/>
                </a:solidFill>
              </a:rPr>
              <a:t> नियोजन</a:t>
            </a:r>
            <a:r>
              <a:rPr b="0" sz="2400" lang="en-US" u="sng">
                <a:solidFill>
                  <a:srgbClr val="65FF65"/>
                </a:solidFill>
              </a:rPr>
              <a:t> की मुख्य</a:t>
            </a:r>
            <a:r>
              <a:rPr b="0" sz="2400" lang="en-US" u="sng">
                <a:solidFill>
                  <a:srgbClr val="65FF65"/>
                </a:solidFill>
              </a:rPr>
              <a:t> विशेषता</a:t>
            </a:r>
            <a:r>
              <a:rPr b="0" sz="2400" lang="en-US" u="sng">
                <a:solidFill>
                  <a:srgbClr val="65FF65"/>
                </a:solidFill>
              </a:rPr>
              <a:t> इसकी</a:t>
            </a:r>
            <a:r>
              <a:rPr b="0" sz="2400" lang="en-US" u="sng">
                <a:solidFill>
                  <a:srgbClr val="65FF65"/>
                </a:solidFill>
              </a:rPr>
              <a:t> कार्यों</a:t>
            </a:r>
            <a:r>
              <a:rPr b="0" sz="2400" lang="en-US" u="sng">
                <a:solidFill>
                  <a:srgbClr val="65FF65"/>
                </a:solidFill>
              </a:rPr>
              <a:t> का</a:t>
            </a:r>
            <a:r>
              <a:rPr b="0" sz="2400" lang="en-US" u="sng">
                <a:solidFill>
                  <a:srgbClr val="65FF65"/>
                </a:solidFill>
              </a:rPr>
              <a:t> मूल्यांकन</a:t>
            </a:r>
            <a:r>
              <a:rPr b="0" sz="2400" lang="en-US" u="sng">
                <a:solidFill>
                  <a:srgbClr val="65FF65"/>
                </a:solidFill>
              </a:rPr>
              <a:t> करना</a:t>
            </a:r>
            <a:r>
              <a:rPr b="0" sz="2400" lang="en-US" u="sng">
                <a:solidFill>
                  <a:srgbClr val="65FF65"/>
                </a:solidFill>
              </a:rPr>
              <a:t> है</a:t>
            </a:r>
            <a:r>
              <a:rPr b="0" sz="2400" lang="en-US" u="sng">
                <a:solidFill>
                  <a:srgbClr val="65FF65"/>
                </a:solidFill>
              </a:rPr>
              <a:t> मूल्यांकन</a:t>
            </a:r>
            <a:r>
              <a:rPr b="0" sz="2400" lang="en-US" u="sng">
                <a:solidFill>
                  <a:srgbClr val="65FF65"/>
                </a:solidFill>
              </a:rPr>
              <a:t> के</a:t>
            </a:r>
            <a:r>
              <a:rPr b="0" sz="2400" lang="en-US" u="sng">
                <a:solidFill>
                  <a:srgbClr val="65FF65"/>
                </a:solidFill>
              </a:rPr>
              <a:t> द्वारा</a:t>
            </a:r>
            <a:r>
              <a:rPr b="0" sz="2400" lang="en-US" u="sng">
                <a:solidFill>
                  <a:srgbClr val="65FF65"/>
                </a:solidFill>
              </a:rPr>
              <a:t> हमें</a:t>
            </a:r>
            <a:r>
              <a:rPr b="0" sz="2400" lang="en-US" u="sng">
                <a:solidFill>
                  <a:srgbClr val="65FF65"/>
                </a:solidFill>
              </a:rPr>
              <a:t> योजना</a:t>
            </a:r>
            <a:r>
              <a:rPr b="0" sz="2400" lang="en-US" u="sng">
                <a:solidFill>
                  <a:srgbClr val="65FF65"/>
                </a:solidFill>
              </a:rPr>
              <a:t> की सफलता</a:t>
            </a:r>
            <a:r>
              <a:rPr b="0" sz="2400" lang="en-US" u="sng">
                <a:solidFill>
                  <a:srgbClr val="65FF65"/>
                </a:solidFill>
              </a:rPr>
              <a:t> और</a:t>
            </a:r>
            <a:r>
              <a:rPr b="0" sz="2400" lang="en-US" u="sng">
                <a:solidFill>
                  <a:srgbClr val="65FF65"/>
                </a:solidFill>
              </a:rPr>
              <a:t> असफलता</a:t>
            </a:r>
            <a:r>
              <a:rPr b="0" sz="2400" lang="en-US" u="sng">
                <a:solidFill>
                  <a:srgbClr val="65FF65"/>
                </a:solidFill>
              </a:rPr>
              <a:t> का</a:t>
            </a:r>
            <a:r>
              <a:rPr b="0" sz="2400" lang="en-US" u="sng">
                <a:solidFill>
                  <a:srgbClr val="65FF65"/>
                </a:solidFill>
              </a:rPr>
              <a:t> पता</a:t>
            </a:r>
            <a:r>
              <a:rPr b="0" sz="2400" lang="en-US" u="sng">
                <a:solidFill>
                  <a:srgbClr val="65FF65"/>
                </a:solidFill>
              </a:rPr>
              <a:t> चलता</a:t>
            </a:r>
            <a:r>
              <a:rPr b="0" sz="2400" lang="en-US" u="sng">
                <a:solidFill>
                  <a:srgbClr val="65FF65"/>
                </a:solidFill>
              </a:rPr>
              <a:t> है</a:t>
            </a:r>
            <a:r>
              <a:rPr b="0" sz="2400" lang="en-US" u="sng">
                <a:solidFill>
                  <a:srgbClr val="65FF65"/>
                </a:solidFill>
              </a:rPr>
              <a:t> </a:t>
            </a:r>
            <a:r>
              <a:rPr b="0" sz="2400" lang="en-US" u="sng">
                <a:solidFill>
                  <a:srgbClr val="65FF65"/>
                </a:solidFill>
              </a:rPr>
              <a:t>।</a:t>
            </a:r>
            <a:endParaRPr sz="2400" lang="en-US" u="sng">
              <a:solidFill>
                <a:srgbClr val="65FF65"/>
              </a:solidFill>
            </a:endParaRPr>
          </a:p>
        </p:txBody>
      </p:sp>
      <p:sp>
        <p:nvSpPr>
          <p:cNvPr id="1048635" name=""/>
          <p:cNvSpPr txBox="1"/>
          <p:nvPr/>
        </p:nvSpPr>
        <p:spPr>
          <a:xfrm>
            <a:off x="2027830" y="1932653"/>
            <a:ext cx="4726262" cy="1932940"/>
          </a:xfrm>
          <a:prstGeom prst="rect"/>
        </p:spPr>
        <p:txBody>
          <a:bodyPr rtlCol="0" wrap="square">
            <a:spAutoFit/>
          </a:bodyPr>
          <a:p>
            <a:r>
              <a:rPr b="1" sz="2500" lang="en-US" u="sng">
                <a:solidFill>
                  <a:srgbClr val="FF9900"/>
                </a:solidFill>
              </a:rPr>
              <a:t>9</a:t>
            </a:r>
            <a:r>
              <a:rPr b="1" sz="2500" lang="en-US" u="sng">
                <a:solidFill>
                  <a:srgbClr val="FF9900"/>
                </a:solidFill>
              </a:rPr>
              <a:t>.</a:t>
            </a:r>
            <a:r>
              <a:rPr b="1" sz="2500" lang="en-US" u="sng">
                <a:solidFill>
                  <a:srgbClr val="FF9900"/>
                </a:solidFill>
              </a:rPr>
              <a:t> </a:t>
            </a:r>
            <a:r>
              <a:rPr b="1" sz="2500" lang="en-US" u="sng">
                <a:solidFill>
                  <a:srgbClr val="FF9900"/>
                </a:solidFill>
              </a:rPr>
              <a:t>विकास</a:t>
            </a:r>
            <a:r>
              <a:rPr b="1" sz="2500" lang="en-US" u="sng">
                <a:solidFill>
                  <a:srgbClr val="FF9900"/>
                </a:solidFill>
              </a:rPr>
              <a:t> की</a:t>
            </a:r>
            <a:r>
              <a:rPr b="1" sz="2500" lang="en-US" u="sng">
                <a:solidFill>
                  <a:srgbClr val="FF9900"/>
                </a:solidFill>
              </a:rPr>
              <a:t> विधि</a:t>
            </a:r>
            <a:r>
              <a:rPr b="1" sz="2500" lang="en-US" u="sng">
                <a:solidFill>
                  <a:srgbClr val="FF9900"/>
                </a:solidFill>
              </a:rPr>
              <a:t> </a:t>
            </a:r>
            <a:r>
              <a:rPr b="1" sz="2500" lang="en-US" u="sng">
                <a:solidFill>
                  <a:srgbClr val="FF9900"/>
                </a:solidFill>
              </a:rPr>
              <a:t>-</a:t>
            </a:r>
            <a:r>
              <a:rPr b="1" sz="2500" lang="en-US" u="sng">
                <a:solidFill>
                  <a:srgbClr val="FF9900"/>
                </a:solidFill>
              </a:rPr>
              <a:t> </a:t>
            </a:r>
            <a:r>
              <a:rPr b="0" sz="2500" lang="en-US" u="sng">
                <a:solidFill>
                  <a:srgbClr val="FF9900"/>
                </a:solidFill>
              </a:rPr>
              <a:t>सामाजिक नियोजन विकास की एक विधि के इसके द्वारा समाज का विकास किया जाता है इसमें हमेशा विकास करने के नष्ट नष्ट तरीकों का उपयोग किया जाता है</a:t>
            </a:r>
            <a:r>
              <a:rPr b="0" sz="2500" lang="en-US" u="sng">
                <a:solidFill>
                  <a:srgbClr val="FF9900"/>
                </a:solidFill>
              </a:rPr>
              <a:t> </a:t>
            </a:r>
            <a:r>
              <a:rPr b="0" sz="2500" lang="en-US" u="sng">
                <a:solidFill>
                  <a:srgbClr val="FF9900"/>
                </a:solidFill>
              </a:rPr>
              <a:t>।</a:t>
            </a:r>
            <a:endParaRPr sz="2500" lang="en-US" u="sng">
              <a:solidFill>
                <a:srgbClr val="FF9900"/>
              </a:solidFill>
            </a:endParaRPr>
          </a:p>
        </p:txBody>
      </p:sp>
      <p:sp>
        <p:nvSpPr>
          <p:cNvPr id="1048636" name=""/>
          <p:cNvSpPr txBox="1"/>
          <p:nvPr/>
        </p:nvSpPr>
        <p:spPr>
          <a:xfrm>
            <a:off x="1693816" y="4302133"/>
            <a:ext cx="5764052" cy="1869441"/>
          </a:xfrm>
          <a:prstGeom prst="rect"/>
        </p:spPr>
        <p:txBody>
          <a:bodyPr rtlCol="0" wrap="square">
            <a:spAutoFit/>
          </a:bodyPr>
          <a:p>
            <a:r>
              <a:rPr b="1" sz="2400" lang="en-US" u="sng">
                <a:solidFill>
                  <a:srgbClr val="FFCB00"/>
                </a:solidFill>
              </a:rPr>
              <a:t>1</a:t>
            </a:r>
            <a:r>
              <a:rPr b="1" sz="2400" lang="en-US" u="sng">
                <a:solidFill>
                  <a:srgbClr val="FFCB00"/>
                </a:solidFill>
              </a:rPr>
              <a:t>0</a:t>
            </a:r>
            <a:r>
              <a:rPr b="1" sz="2400" lang="en-US" u="sng">
                <a:solidFill>
                  <a:srgbClr val="FFCB00"/>
                </a:solidFill>
              </a:rPr>
              <a:t>.</a:t>
            </a:r>
            <a:r>
              <a:rPr b="1" sz="2400" lang="en-US" u="sng">
                <a:solidFill>
                  <a:srgbClr val="FFCB00"/>
                </a:solidFill>
              </a:rPr>
              <a:t> </a:t>
            </a:r>
            <a:r>
              <a:rPr b="1" sz="2400" lang="en-US" u="sng">
                <a:solidFill>
                  <a:srgbClr val="FFCB00"/>
                </a:solidFill>
              </a:rPr>
              <a:t>जन सहयोग</a:t>
            </a:r>
            <a:r>
              <a:rPr b="1" sz="2400" lang="en-US" u="sng">
                <a:solidFill>
                  <a:srgbClr val="FFCB00"/>
                </a:solidFill>
              </a:rPr>
              <a:t> पर आधारित</a:t>
            </a:r>
            <a:r>
              <a:rPr b="1" sz="2400" lang="en-US" u="sng">
                <a:solidFill>
                  <a:srgbClr val="FFCB00"/>
                </a:solidFill>
              </a:rPr>
              <a:t> </a:t>
            </a:r>
            <a:r>
              <a:rPr b="1" sz="2400" lang="en-US" u="sng">
                <a:solidFill>
                  <a:srgbClr val="FFCB00"/>
                </a:solidFill>
              </a:rPr>
              <a:t>-</a:t>
            </a:r>
            <a:r>
              <a:rPr b="1" sz="2400" lang="en-US" u="sng">
                <a:solidFill>
                  <a:srgbClr val="FFCB00"/>
                </a:solidFill>
              </a:rPr>
              <a:t> </a:t>
            </a:r>
            <a:r>
              <a:rPr b="0" sz="2400" lang="en-US" u="sng">
                <a:solidFill>
                  <a:srgbClr val="FFCB00"/>
                </a:solidFill>
              </a:rPr>
              <a:t>सामाजिक नियोजन जनसंघ पर आधारित होता है</a:t>
            </a:r>
            <a:r>
              <a:rPr b="0" sz="2400" lang="en-US" u="sng">
                <a:solidFill>
                  <a:srgbClr val="FFCB00"/>
                </a:solidFill>
              </a:rPr>
              <a:t> कोई</a:t>
            </a:r>
            <a:r>
              <a:rPr b="0" sz="2400" lang="en-US" u="sng">
                <a:solidFill>
                  <a:srgbClr val="FFCB00"/>
                </a:solidFill>
              </a:rPr>
              <a:t> भी</a:t>
            </a:r>
            <a:r>
              <a:rPr b="0" sz="2400" lang="en-US" u="sng">
                <a:solidFill>
                  <a:srgbClr val="FFCB00"/>
                </a:solidFill>
              </a:rPr>
              <a:t> प्रोग्राम</a:t>
            </a:r>
            <a:r>
              <a:rPr b="0" sz="2400" lang="en-US" u="sng">
                <a:solidFill>
                  <a:srgbClr val="FFCB00"/>
                </a:solidFill>
              </a:rPr>
              <a:t> जन</a:t>
            </a:r>
            <a:r>
              <a:rPr b="0" sz="2400" lang="en-US" u="sng">
                <a:solidFill>
                  <a:srgbClr val="FFCB00"/>
                </a:solidFill>
              </a:rPr>
              <a:t> सहयोग</a:t>
            </a:r>
            <a:r>
              <a:rPr b="0" sz="2400" lang="en-US" u="sng">
                <a:solidFill>
                  <a:srgbClr val="FFCB00"/>
                </a:solidFill>
              </a:rPr>
              <a:t> </a:t>
            </a:r>
            <a:r>
              <a:rPr b="0" sz="2400" lang="en-US" u="sng">
                <a:solidFill>
                  <a:srgbClr val="FFCB00"/>
                </a:solidFill>
              </a:rPr>
              <a:t>के </a:t>
            </a:r>
            <a:r>
              <a:rPr b="0" sz="2400" lang="en-US" u="sng">
                <a:solidFill>
                  <a:srgbClr val="FFCB00"/>
                </a:solidFill>
              </a:rPr>
              <a:t>बिना </a:t>
            </a:r>
            <a:r>
              <a:rPr b="0" sz="2400" lang="en-US" u="sng">
                <a:solidFill>
                  <a:srgbClr val="FFCB00"/>
                </a:solidFill>
              </a:rPr>
              <a:t>नहीं</a:t>
            </a:r>
            <a:r>
              <a:rPr b="0" sz="2400" lang="en-US" u="sng">
                <a:solidFill>
                  <a:srgbClr val="FFCB00"/>
                </a:solidFill>
              </a:rPr>
              <a:t> हो सकता</a:t>
            </a:r>
            <a:r>
              <a:rPr b="0" sz="2400" lang="en-US" u="sng">
                <a:solidFill>
                  <a:srgbClr val="FFCB00"/>
                </a:solidFill>
              </a:rPr>
              <a:t> जो</a:t>
            </a:r>
            <a:r>
              <a:rPr b="0" sz="2400" lang="en-US" u="sng">
                <a:solidFill>
                  <a:srgbClr val="FFCB00"/>
                </a:solidFill>
              </a:rPr>
              <a:t> कार्यक्रम</a:t>
            </a:r>
            <a:r>
              <a:rPr b="0" sz="2400" lang="en-US" u="sng">
                <a:solidFill>
                  <a:srgbClr val="FFCB00"/>
                </a:solidFill>
              </a:rPr>
              <a:t> बनाया</a:t>
            </a:r>
            <a:r>
              <a:rPr b="0" sz="2400" lang="en-US" u="sng">
                <a:solidFill>
                  <a:srgbClr val="FFCB00"/>
                </a:solidFill>
              </a:rPr>
              <a:t> जा</a:t>
            </a:r>
            <a:r>
              <a:rPr b="0" sz="2400" lang="en-US" u="sng">
                <a:solidFill>
                  <a:srgbClr val="FFCB00"/>
                </a:solidFill>
              </a:rPr>
              <a:t> रहा है</a:t>
            </a:r>
            <a:r>
              <a:rPr b="0" sz="2400" lang="en-US" u="sng">
                <a:solidFill>
                  <a:srgbClr val="FFCB00"/>
                </a:solidFill>
              </a:rPr>
              <a:t> लोगों के</a:t>
            </a:r>
            <a:r>
              <a:rPr b="0" sz="2400" lang="en-US" u="sng">
                <a:solidFill>
                  <a:srgbClr val="FFCB00"/>
                </a:solidFill>
              </a:rPr>
              <a:t> विकास</a:t>
            </a:r>
            <a:r>
              <a:rPr b="0" sz="2400" lang="en-US" u="sng">
                <a:solidFill>
                  <a:srgbClr val="FFCB00"/>
                </a:solidFill>
              </a:rPr>
              <a:t> के लिए</a:t>
            </a:r>
            <a:r>
              <a:rPr b="0" sz="2400" lang="en-US" u="sng">
                <a:solidFill>
                  <a:srgbClr val="FFCB00"/>
                </a:solidFill>
              </a:rPr>
              <a:t> और</a:t>
            </a:r>
            <a:r>
              <a:rPr b="0" sz="2400" lang="en-US" u="sng">
                <a:solidFill>
                  <a:srgbClr val="FFCB00"/>
                </a:solidFill>
              </a:rPr>
              <a:t> लोगों</a:t>
            </a:r>
            <a:r>
              <a:rPr b="0" sz="2400" lang="en-US" u="sng">
                <a:solidFill>
                  <a:srgbClr val="FFCB00"/>
                </a:solidFill>
              </a:rPr>
              <a:t> को</a:t>
            </a:r>
            <a:r>
              <a:rPr b="0" sz="2400" lang="en-US" u="sng">
                <a:solidFill>
                  <a:srgbClr val="FFCB00"/>
                </a:solidFill>
              </a:rPr>
              <a:t> उसकी आवश्यकता</a:t>
            </a:r>
            <a:r>
              <a:rPr b="0" sz="2400" lang="en-US" u="sng">
                <a:solidFill>
                  <a:srgbClr val="FFCB00"/>
                </a:solidFill>
              </a:rPr>
              <a:t> महसूस</a:t>
            </a:r>
            <a:r>
              <a:rPr b="0" sz="2400" lang="en-US" u="sng">
                <a:solidFill>
                  <a:srgbClr val="FFCB00"/>
                </a:solidFill>
              </a:rPr>
              <a:t> नहीं</a:t>
            </a:r>
            <a:r>
              <a:rPr b="0" sz="2400" lang="en-US" u="sng">
                <a:solidFill>
                  <a:srgbClr val="FFCB00"/>
                </a:solidFill>
              </a:rPr>
              <a:t> हो</a:t>
            </a:r>
            <a:r>
              <a:rPr b="0" sz="2400" lang="en-US" u="sng">
                <a:solidFill>
                  <a:srgbClr val="FFCB00"/>
                </a:solidFill>
              </a:rPr>
              <a:t> रही है</a:t>
            </a:r>
            <a:r>
              <a:rPr b="0" sz="2400" lang="en-US" u="sng">
                <a:solidFill>
                  <a:srgbClr val="FFCB00"/>
                </a:solidFill>
              </a:rPr>
              <a:t> </a:t>
            </a:r>
            <a:r>
              <a:rPr b="0" sz="2400" lang="en-US" u="sng">
                <a:solidFill>
                  <a:srgbClr val="FFCB00"/>
                </a:solidFill>
              </a:rPr>
              <a:t>।</a:t>
            </a:r>
            <a:r>
              <a:rPr b="0" sz="2400" lang="en-US" u="sng">
                <a:solidFill>
                  <a:srgbClr val="FFCB00"/>
                </a:solidFill>
              </a:rPr>
              <a:t> </a:t>
            </a:r>
            <a:endParaRPr sz="2400" lang="en-US" u="sng">
              <a:solidFill>
                <a:srgbClr val="FFCB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"/>
          <p:cNvSpPr txBox="1"/>
          <p:nvPr/>
        </p:nvSpPr>
        <p:spPr>
          <a:xfrm>
            <a:off x="3738299" y="358131"/>
            <a:ext cx="1733128" cy="688340"/>
          </a:xfrm>
          <a:prstGeom prst="rect"/>
          <a:solidFill>
            <a:srgbClr val="02A5E3"/>
          </a:solidFill>
        </p:spPr>
        <p:txBody>
          <a:bodyPr rtlCol="0" wrap="square">
            <a:spAutoFit/>
          </a:bodyPr>
          <a:p>
            <a:r>
              <a:rPr b="1" sz="4000" lang="en-US" u="sng">
                <a:solidFill>
                  <a:srgbClr val="FF9900"/>
                </a:solidFill>
              </a:rPr>
              <a:t>निष्कर्ष</a:t>
            </a:r>
            <a:endParaRPr sz="4000" lang="en-US" u="sng">
              <a:solidFill>
                <a:srgbClr val="FF9900"/>
              </a:solidFill>
            </a:endParaRPr>
          </a:p>
        </p:txBody>
      </p:sp>
      <p:sp>
        <p:nvSpPr>
          <p:cNvPr id="1048638" name=""/>
          <p:cNvSpPr txBox="1"/>
          <p:nvPr/>
        </p:nvSpPr>
        <p:spPr>
          <a:xfrm>
            <a:off x="1889121" y="1421826"/>
            <a:ext cx="5365758" cy="4663441"/>
          </a:xfrm>
          <a:prstGeom prst="rect"/>
        </p:spPr>
        <p:txBody>
          <a:bodyPr rtlCol="0" wrap="square">
            <a:spAutoFit/>
          </a:bodyPr>
          <a:p>
            <a:r>
              <a:rPr b="1" sz="2600" lang="en-US" u="sng">
                <a:solidFill>
                  <a:srgbClr val="9933FF"/>
                </a:solidFill>
              </a:rPr>
              <a:t>समाज</a:t>
            </a:r>
            <a:r>
              <a:rPr b="1" sz="2600" lang="en-US" u="sng">
                <a:solidFill>
                  <a:srgbClr val="9933FF"/>
                </a:solidFill>
              </a:rPr>
              <a:t> और</a:t>
            </a:r>
            <a:r>
              <a:rPr b="1" sz="2600" lang="en-US" u="sng">
                <a:solidFill>
                  <a:srgbClr val="9933FF"/>
                </a:solidFill>
              </a:rPr>
              <a:t> विकास</a:t>
            </a:r>
            <a:r>
              <a:rPr b="1" sz="2600" lang="en-US" u="sng">
                <a:solidFill>
                  <a:srgbClr val="9933FF"/>
                </a:solidFill>
              </a:rPr>
              <a:t> नियोजन</a:t>
            </a:r>
            <a:r>
              <a:rPr b="1" sz="2600" lang="en-US" u="sng">
                <a:solidFill>
                  <a:srgbClr val="9933FF"/>
                </a:solidFill>
              </a:rPr>
              <a:t> अत्यंत</a:t>
            </a:r>
            <a:r>
              <a:rPr b="1" sz="2600" lang="en-US" u="sng">
                <a:solidFill>
                  <a:srgbClr val="9933FF"/>
                </a:solidFill>
              </a:rPr>
              <a:t> महत्वपूर्ण</a:t>
            </a:r>
            <a:r>
              <a:rPr b="1" sz="2600" lang="en-US" u="sng">
                <a:solidFill>
                  <a:srgbClr val="9933FF"/>
                </a:solidFill>
              </a:rPr>
              <a:t> कार्य</a:t>
            </a:r>
            <a:r>
              <a:rPr b="1" sz="2600" lang="en-US" u="sng">
                <a:solidFill>
                  <a:srgbClr val="9933FF"/>
                </a:solidFill>
              </a:rPr>
              <a:t> है</a:t>
            </a:r>
            <a:r>
              <a:rPr b="1" sz="2600" lang="en-US" u="sng">
                <a:solidFill>
                  <a:srgbClr val="9933FF"/>
                </a:solidFill>
              </a:rPr>
              <a:t> यदि</a:t>
            </a:r>
            <a:r>
              <a:rPr b="1" sz="2600" lang="en-US" u="sng">
                <a:solidFill>
                  <a:srgbClr val="9933FF"/>
                </a:solidFill>
              </a:rPr>
              <a:t> नियोजन</a:t>
            </a:r>
            <a:r>
              <a:rPr b="1" sz="2600" lang="en-US" u="sng">
                <a:solidFill>
                  <a:srgbClr val="9933FF"/>
                </a:solidFill>
              </a:rPr>
              <a:t> को</a:t>
            </a:r>
            <a:r>
              <a:rPr b="1" sz="2600" lang="en-US" u="sng">
                <a:solidFill>
                  <a:srgbClr val="9933FF"/>
                </a:solidFill>
              </a:rPr>
              <a:t> सफल</a:t>
            </a:r>
            <a:r>
              <a:rPr b="1" sz="2600" lang="en-US" u="sng">
                <a:solidFill>
                  <a:srgbClr val="9933FF"/>
                </a:solidFill>
              </a:rPr>
              <a:t> बनाना</a:t>
            </a:r>
            <a:r>
              <a:rPr b="1" sz="2600" lang="en-US" u="sng">
                <a:solidFill>
                  <a:srgbClr val="9933FF"/>
                </a:solidFill>
              </a:rPr>
              <a:t> है</a:t>
            </a:r>
            <a:r>
              <a:rPr b="1" sz="2600" lang="en-US" u="sng">
                <a:solidFill>
                  <a:srgbClr val="9933FF"/>
                </a:solidFill>
              </a:rPr>
              <a:t> तो</a:t>
            </a:r>
            <a:r>
              <a:rPr b="1" sz="2600" lang="en-US" u="sng">
                <a:solidFill>
                  <a:srgbClr val="9933FF"/>
                </a:solidFill>
              </a:rPr>
              <a:t> उसकी</a:t>
            </a:r>
            <a:r>
              <a:rPr b="1" sz="2600" lang="en-US" u="sng">
                <a:solidFill>
                  <a:srgbClr val="9933FF"/>
                </a:solidFill>
              </a:rPr>
              <a:t> उचित देखरेख व</a:t>
            </a:r>
            <a:r>
              <a:rPr b="1" sz="2600" lang="en-US" u="sng">
                <a:solidFill>
                  <a:srgbClr val="9933FF"/>
                </a:solidFill>
              </a:rPr>
              <a:t> मूल्यांकन</a:t>
            </a:r>
            <a:r>
              <a:rPr b="1" sz="2600" lang="en-US" u="sng">
                <a:solidFill>
                  <a:srgbClr val="9933FF"/>
                </a:solidFill>
              </a:rPr>
              <a:t> </a:t>
            </a:r>
            <a:r>
              <a:rPr b="1" sz="2600" lang="en-US" u="sng">
                <a:solidFill>
                  <a:srgbClr val="9933FF"/>
                </a:solidFill>
              </a:rPr>
              <a:t>आवश्यक</a:t>
            </a:r>
            <a:r>
              <a:rPr b="1" sz="2600" lang="en-US" u="sng">
                <a:solidFill>
                  <a:srgbClr val="9933FF"/>
                </a:solidFill>
              </a:rPr>
              <a:t> हैं सामाजिक विकास</a:t>
            </a:r>
            <a:r>
              <a:rPr b="1" sz="2600" lang="en-US" u="sng">
                <a:solidFill>
                  <a:srgbClr val="9933FF"/>
                </a:solidFill>
              </a:rPr>
              <a:t> से</a:t>
            </a:r>
            <a:r>
              <a:rPr b="1" sz="2600" lang="en-US" u="sng">
                <a:solidFill>
                  <a:srgbClr val="9933FF"/>
                </a:solidFill>
              </a:rPr>
              <a:t> नियोजन</a:t>
            </a:r>
            <a:r>
              <a:rPr b="1" sz="2600" lang="en-US" u="sng">
                <a:solidFill>
                  <a:srgbClr val="9933FF"/>
                </a:solidFill>
              </a:rPr>
              <a:t> के</a:t>
            </a:r>
            <a:r>
              <a:rPr b="1" sz="2600" lang="en-US" u="sng">
                <a:solidFill>
                  <a:srgbClr val="9933FF"/>
                </a:solidFill>
              </a:rPr>
              <a:t> दोष</a:t>
            </a:r>
            <a:r>
              <a:rPr b="1" sz="2600" lang="en-US" u="sng">
                <a:solidFill>
                  <a:srgbClr val="9933FF"/>
                </a:solidFill>
              </a:rPr>
              <a:t> </a:t>
            </a:r>
            <a:r>
              <a:rPr b="1" sz="2600" lang="en-US" u="sng">
                <a:solidFill>
                  <a:srgbClr val="9933FF"/>
                </a:solidFill>
              </a:rPr>
              <a:t>व</a:t>
            </a:r>
            <a:r>
              <a:rPr b="1" sz="2600" lang="en-US" u="sng">
                <a:solidFill>
                  <a:srgbClr val="9933FF"/>
                </a:solidFill>
              </a:rPr>
              <a:t>ा</a:t>
            </a:r>
            <a:r>
              <a:rPr b="1" sz="2600" lang="en-US" u="sng">
                <a:solidFill>
                  <a:srgbClr val="9933FF"/>
                </a:solidFill>
              </a:rPr>
              <a:t> कमियों</a:t>
            </a:r>
            <a:r>
              <a:rPr b="1" sz="2600" lang="en-US" u="sng">
                <a:solidFill>
                  <a:srgbClr val="9933FF"/>
                </a:solidFill>
              </a:rPr>
              <a:t> को</a:t>
            </a:r>
            <a:r>
              <a:rPr b="1" sz="2600" lang="en-US" u="sng">
                <a:solidFill>
                  <a:srgbClr val="9933FF"/>
                </a:solidFill>
              </a:rPr>
              <a:t> सफल</a:t>
            </a:r>
            <a:r>
              <a:rPr b="1" sz="2600" lang="en-US" u="sng">
                <a:solidFill>
                  <a:srgbClr val="9933FF"/>
                </a:solidFill>
              </a:rPr>
              <a:t> जानकारी</a:t>
            </a:r>
            <a:r>
              <a:rPr b="1" sz="2600" lang="en-US" u="sng">
                <a:solidFill>
                  <a:srgbClr val="9933FF"/>
                </a:solidFill>
              </a:rPr>
              <a:t> प्राप्त</a:t>
            </a:r>
            <a:r>
              <a:rPr b="1" sz="2600" lang="en-US" u="sng">
                <a:solidFill>
                  <a:srgbClr val="9933FF"/>
                </a:solidFill>
              </a:rPr>
              <a:t> होती</a:t>
            </a:r>
            <a:r>
              <a:rPr b="1" sz="2600" lang="en-US" u="sng">
                <a:solidFill>
                  <a:srgbClr val="9933FF"/>
                </a:solidFill>
              </a:rPr>
              <a:t> है</a:t>
            </a:r>
            <a:r>
              <a:rPr b="1" sz="2600" lang="en-US" u="sng">
                <a:solidFill>
                  <a:srgbClr val="9933FF"/>
                </a:solidFill>
              </a:rPr>
              <a:t> जिससे</a:t>
            </a:r>
            <a:r>
              <a:rPr b="1" sz="2600" lang="en-US" u="sng">
                <a:solidFill>
                  <a:srgbClr val="9933FF"/>
                </a:solidFill>
              </a:rPr>
              <a:t> उस</a:t>
            </a:r>
            <a:r>
              <a:rPr b="1" sz="2600" lang="en-US" u="sng">
                <a:solidFill>
                  <a:srgbClr val="9933FF"/>
                </a:solidFill>
              </a:rPr>
              <a:t> आवश्यक</a:t>
            </a:r>
            <a:r>
              <a:rPr b="1" sz="2600" lang="en-US" u="sng">
                <a:solidFill>
                  <a:srgbClr val="9933FF"/>
                </a:solidFill>
              </a:rPr>
              <a:t> संशोधन</a:t>
            </a:r>
            <a:r>
              <a:rPr b="1" sz="2600" lang="en-US" u="sng">
                <a:solidFill>
                  <a:srgbClr val="9933FF"/>
                </a:solidFill>
              </a:rPr>
              <a:t> किए</a:t>
            </a:r>
            <a:r>
              <a:rPr b="1" sz="2600" lang="en-US" u="sng">
                <a:solidFill>
                  <a:srgbClr val="9933FF"/>
                </a:solidFill>
              </a:rPr>
              <a:t> जा</a:t>
            </a:r>
            <a:r>
              <a:rPr b="1" sz="2600" lang="en-US" u="sng">
                <a:solidFill>
                  <a:srgbClr val="9933FF"/>
                </a:solidFill>
              </a:rPr>
              <a:t> सकते</a:t>
            </a:r>
            <a:r>
              <a:rPr b="1" sz="2600" lang="en-US" u="sng">
                <a:solidFill>
                  <a:srgbClr val="9933FF"/>
                </a:solidFill>
              </a:rPr>
              <a:t> हैं</a:t>
            </a:r>
            <a:r>
              <a:rPr b="1" sz="2600" lang="en-US" u="sng">
                <a:solidFill>
                  <a:srgbClr val="9933FF"/>
                </a:solidFill>
              </a:rPr>
              <a:t> नियोजन</a:t>
            </a:r>
            <a:r>
              <a:rPr b="1" sz="2600" lang="en-US" u="sng">
                <a:solidFill>
                  <a:srgbClr val="9933FF"/>
                </a:solidFill>
              </a:rPr>
              <a:t> का</a:t>
            </a:r>
            <a:r>
              <a:rPr b="1" sz="2600" lang="en-US" u="sng">
                <a:solidFill>
                  <a:srgbClr val="9933FF"/>
                </a:solidFill>
              </a:rPr>
              <a:t> अर्थ</a:t>
            </a:r>
            <a:r>
              <a:rPr b="1" sz="2600" lang="en-US" u="sng">
                <a:solidFill>
                  <a:srgbClr val="9933FF"/>
                </a:solidFill>
              </a:rPr>
              <a:t> पहले</a:t>
            </a:r>
            <a:r>
              <a:rPr b="1" sz="2600" lang="en-US" u="sng">
                <a:solidFill>
                  <a:srgbClr val="9933FF"/>
                </a:solidFill>
              </a:rPr>
              <a:t> से</a:t>
            </a:r>
            <a:r>
              <a:rPr b="1" sz="2600" lang="en-US" u="sng">
                <a:solidFill>
                  <a:srgbClr val="9933FF"/>
                </a:solidFill>
              </a:rPr>
              <a:t> यह</a:t>
            </a:r>
            <a:r>
              <a:rPr b="1" sz="2600" lang="en-US" u="sng">
                <a:solidFill>
                  <a:srgbClr val="9933FF"/>
                </a:solidFill>
              </a:rPr>
              <a:t> निश्चित</a:t>
            </a:r>
            <a:r>
              <a:rPr b="1" sz="2600" lang="en-US" u="sng">
                <a:solidFill>
                  <a:srgbClr val="9933FF"/>
                </a:solidFill>
              </a:rPr>
              <a:t> करना</a:t>
            </a:r>
            <a:r>
              <a:rPr b="1" sz="2600" lang="en-US" u="sng">
                <a:solidFill>
                  <a:srgbClr val="9933FF"/>
                </a:solidFill>
              </a:rPr>
              <a:t> है</a:t>
            </a:r>
            <a:r>
              <a:rPr b="1" sz="2600" lang="en-US" u="sng">
                <a:solidFill>
                  <a:srgbClr val="9933FF"/>
                </a:solidFill>
              </a:rPr>
              <a:t> कि</a:t>
            </a:r>
            <a:r>
              <a:rPr b="1" sz="2600" lang="en-US" u="sng">
                <a:solidFill>
                  <a:srgbClr val="9933FF"/>
                </a:solidFill>
              </a:rPr>
              <a:t> भविष्य में क्या करना है तथा कैसे करना है अतः नियोजन </a:t>
            </a:r>
            <a:r>
              <a:rPr b="1" sz="2600" lang="en-US" u="sng">
                <a:solidFill>
                  <a:srgbClr val="9933FF"/>
                </a:solidFill>
              </a:rPr>
              <a:t>तात्पर्य</a:t>
            </a:r>
            <a:r>
              <a:rPr b="1" sz="2600" lang="en-US" u="sng">
                <a:solidFill>
                  <a:srgbClr val="9933FF"/>
                </a:solidFill>
              </a:rPr>
              <a:t> उद्देश्यों का निर्धारण तथा ईश्वर की प्राप्ति के लिए समुचित कार्य विधि को विकसित करने से है</a:t>
            </a:r>
            <a:r>
              <a:rPr b="1" sz="2600" lang="en-US" u="sng">
                <a:solidFill>
                  <a:srgbClr val="9933FF"/>
                </a:solidFill>
              </a:rPr>
              <a:t>।</a:t>
            </a:r>
            <a:r>
              <a:rPr b="1" sz="2600" lang="en-US" u="sng">
                <a:solidFill>
                  <a:srgbClr val="9933FF"/>
                </a:solidFill>
              </a:rPr>
              <a:t> </a:t>
            </a:r>
            <a:endParaRPr b="1" sz="2600" lang="en-US" u="sng">
              <a:solidFill>
                <a:srgbClr val="9933FF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"/>
          <p:cNvSpPr txBox="1"/>
          <p:nvPr/>
        </p:nvSpPr>
        <p:spPr>
          <a:xfrm>
            <a:off x="3306298" y="275066"/>
            <a:ext cx="3177385" cy="688340"/>
          </a:xfrm>
          <a:prstGeom prst="rect"/>
          <a:solidFill>
            <a:srgbClr val="FFFF00"/>
          </a:solidFill>
        </p:spPr>
        <p:txBody>
          <a:bodyPr rtlCol="0" wrap="square">
            <a:spAutoFit/>
          </a:bodyPr>
          <a:p>
            <a:r>
              <a:rPr b="1" sz="4000" i="0" lang="en-US" u="sng">
                <a:solidFill>
                  <a:srgbClr val="000000"/>
                </a:solidFill>
              </a:rPr>
              <a:t>संदर्भ</a:t>
            </a:r>
            <a:r>
              <a:rPr b="1" sz="4000" i="0" lang="en-US" u="sng">
                <a:solidFill>
                  <a:srgbClr val="000000"/>
                </a:solidFill>
              </a:rPr>
              <a:t> ग्रंथ</a:t>
            </a:r>
            <a:r>
              <a:rPr b="1" sz="4000" i="0" lang="en-US" u="sng">
                <a:solidFill>
                  <a:srgbClr val="000000"/>
                </a:solidFill>
              </a:rPr>
              <a:t> सूची</a:t>
            </a:r>
            <a:endParaRPr b="1" sz="4000" i="0" lang="en-US" u="sng">
              <a:solidFill>
                <a:srgbClr val="000000"/>
              </a:solidFill>
            </a:endParaRPr>
          </a:p>
        </p:txBody>
      </p:sp>
      <p:sp>
        <p:nvSpPr>
          <p:cNvPr id="1048640" name=""/>
          <p:cNvSpPr txBox="1"/>
          <p:nvPr/>
        </p:nvSpPr>
        <p:spPr>
          <a:xfrm>
            <a:off x="1595625" y="1761036"/>
            <a:ext cx="6068866" cy="434340"/>
          </a:xfrm>
          <a:prstGeom prst="rect"/>
          <a:solidFill>
            <a:srgbClr val="FFE100"/>
          </a:solidFill>
        </p:spPr>
        <p:txBody>
          <a:bodyPr rtlCol="0" wrap="square">
            <a:spAutoFit/>
          </a:bodyPr>
          <a:p>
            <a:r>
              <a:rPr b="1" sz="2300" lang="en-US" u="sng">
                <a:solidFill>
                  <a:srgbClr val="000000"/>
                </a:solidFill>
              </a:rPr>
              <a:t>1</a:t>
            </a:r>
            <a:r>
              <a:rPr b="1" sz="2300" lang="en-US" u="sng">
                <a:solidFill>
                  <a:srgbClr val="000000"/>
                </a:solidFill>
              </a:rPr>
              <a:t>.</a:t>
            </a:r>
            <a:r>
              <a:rPr b="1" sz="2300" lang="en-US" u="sng">
                <a:solidFill>
                  <a:srgbClr val="000000"/>
                </a:solidFill>
              </a:rPr>
              <a:t> </a:t>
            </a:r>
            <a:r>
              <a:rPr b="1" sz="2300" lang="en-US" u="sng">
                <a:solidFill>
                  <a:srgbClr val="000000"/>
                </a:solidFill>
              </a:rPr>
              <a:t>डॉ</a:t>
            </a:r>
            <a:r>
              <a:rPr b="1" sz="2300" lang="en-US" u="sng">
                <a:solidFill>
                  <a:srgbClr val="000000"/>
                </a:solidFill>
              </a:rPr>
              <a:t>.</a:t>
            </a:r>
            <a:r>
              <a:rPr b="1" sz="2300" lang="en-US" u="sng">
                <a:solidFill>
                  <a:srgbClr val="000000"/>
                </a:solidFill>
              </a:rPr>
              <a:t> सुरेंद्र</a:t>
            </a:r>
            <a:r>
              <a:rPr b="1" sz="2300" lang="en-US" u="sng">
                <a:solidFill>
                  <a:srgbClr val="000000"/>
                </a:solidFill>
              </a:rPr>
              <a:t> कटारिया</a:t>
            </a:r>
            <a:r>
              <a:rPr b="1" sz="2300" lang="en-US" u="sng">
                <a:solidFill>
                  <a:srgbClr val="000000"/>
                </a:solidFill>
              </a:rPr>
              <a:t> </a:t>
            </a:r>
            <a:r>
              <a:rPr b="1" sz="2300" lang="en-US" u="sng">
                <a:solidFill>
                  <a:srgbClr val="000000"/>
                </a:solidFill>
              </a:rPr>
              <a:t> </a:t>
            </a:r>
            <a:r>
              <a:rPr b="1" sz="2300" lang="en-US" u="sng">
                <a:solidFill>
                  <a:srgbClr val="000000"/>
                </a:solidFill>
              </a:rPr>
              <a:t> </a:t>
            </a:r>
            <a:r>
              <a:rPr b="1" sz="2300" lang="en-US" u="sng">
                <a:solidFill>
                  <a:srgbClr val="000000"/>
                </a:solidFill>
              </a:rPr>
              <a:t> </a:t>
            </a:r>
            <a:r>
              <a:rPr b="1" sz="2300" lang="en-US" u="sng">
                <a:solidFill>
                  <a:srgbClr val="000000"/>
                </a:solidFill>
              </a:rPr>
              <a:t> </a:t>
            </a:r>
            <a:r>
              <a:rPr b="1" sz="2300" lang="en-US" u="sng">
                <a:solidFill>
                  <a:srgbClr val="000000"/>
                </a:solidFill>
              </a:rPr>
              <a:t> </a:t>
            </a:r>
            <a:r>
              <a:rPr b="1" sz="2300" lang="en-US" u="sng">
                <a:solidFill>
                  <a:srgbClr val="000000"/>
                </a:solidFill>
              </a:rPr>
              <a:t> </a:t>
            </a:r>
            <a:r>
              <a:rPr b="1" sz="2300" lang="en-US" u="sng">
                <a:solidFill>
                  <a:srgbClr val="000000"/>
                </a:solidFill>
              </a:rPr>
              <a:t> </a:t>
            </a:r>
            <a:r>
              <a:rPr b="1" sz="2300" lang="en-US" u="sng">
                <a:solidFill>
                  <a:srgbClr val="000000"/>
                </a:solidFill>
              </a:rPr>
              <a:t> </a:t>
            </a:r>
            <a:r>
              <a:rPr b="1" sz="2300" lang="en-US" u="sng">
                <a:solidFill>
                  <a:srgbClr val="000000"/>
                </a:solidFill>
              </a:rPr>
              <a:t> </a:t>
            </a:r>
            <a:r>
              <a:rPr b="1" sz="2300" lang="en-US" u="sng">
                <a:solidFill>
                  <a:srgbClr val="000000"/>
                </a:solidFill>
              </a:rPr>
              <a:t>-</a:t>
            </a:r>
            <a:r>
              <a:rPr b="1" sz="2300" lang="en-US" u="sng">
                <a:solidFill>
                  <a:srgbClr val="000000"/>
                </a:solidFill>
              </a:rPr>
              <a:t> </a:t>
            </a:r>
            <a:r>
              <a:rPr b="1" sz="2300" lang="en-US" u="sng">
                <a:solidFill>
                  <a:srgbClr val="000000"/>
                </a:solidFill>
              </a:rPr>
              <a:t> </a:t>
            </a:r>
            <a:r>
              <a:rPr b="1" sz="2300" lang="en-US" u="sng">
                <a:solidFill>
                  <a:srgbClr val="000000"/>
                </a:solidFill>
              </a:rPr>
              <a:t> </a:t>
            </a:r>
            <a:r>
              <a:rPr b="1" sz="2300" lang="en-US" u="sng">
                <a:solidFill>
                  <a:srgbClr val="000000"/>
                </a:solidFill>
              </a:rPr>
              <a:t> </a:t>
            </a:r>
            <a:r>
              <a:rPr b="1" sz="2300" lang="en-US" u="sng">
                <a:solidFill>
                  <a:srgbClr val="000000"/>
                </a:solidFill>
              </a:rPr>
              <a:t>आर्थिक</a:t>
            </a:r>
            <a:r>
              <a:rPr b="1" sz="2300" lang="en-US" u="sng">
                <a:solidFill>
                  <a:srgbClr val="000000"/>
                </a:solidFill>
              </a:rPr>
              <a:t> नीति</a:t>
            </a:r>
            <a:r>
              <a:rPr b="1" sz="2300" lang="en-US" u="sng">
                <a:solidFill>
                  <a:srgbClr val="000000"/>
                </a:solidFill>
              </a:rPr>
              <a:t> व</a:t>
            </a:r>
            <a:r>
              <a:rPr b="1" sz="2300" lang="en-US" u="sng">
                <a:solidFill>
                  <a:srgbClr val="000000"/>
                </a:solidFill>
              </a:rPr>
              <a:t> प्रशासन</a:t>
            </a:r>
            <a:endParaRPr b="1" sz="2300" lang="en-US" u="sng">
              <a:solidFill>
                <a:srgbClr val="000000"/>
              </a:solidFill>
            </a:endParaRPr>
          </a:p>
        </p:txBody>
      </p:sp>
      <p:sp>
        <p:nvSpPr>
          <p:cNvPr id="1048641" name=""/>
          <p:cNvSpPr txBox="1"/>
          <p:nvPr/>
        </p:nvSpPr>
        <p:spPr>
          <a:xfrm>
            <a:off x="1595625" y="2916808"/>
            <a:ext cx="6336072" cy="459740"/>
          </a:xfrm>
          <a:prstGeom prst="rect"/>
          <a:solidFill>
            <a:srgbClr val="92D04F"/>
          </a:solidFill>
        </p:spPr>
        <p:txBody>
          <a:bodyPr rtlCol="0" wrap="square">
            <a:spAutoFit/>
          </a:bodyPr>
          <a:p>
            <a:r>
              <a:rPr b="1" sz="2500" lang="en-US" u="sng">
                <a:solidFill>
                  <a:srgbClr val="000000"/>
                </a:solidFill>
              </a:rPr>
              <a:t>2</a:t>
            </a:r>
            <a:r>
              <a:rPr b="1" sz="2500" lang="en-US" u="sng">
                <a:solidFill>
                  <a:srgbClr val="000000"/>
                </a:solidFill>
              </a:rPr>
              <a:t>.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पी</a:t>
            </a:r>
            <a:r>
              <a:rPr b="1" sz="2500" lang="en-US" u="sng">
                <a:solidFill>
                  <a:srgbClr val="000000"/>
                </a:solidFill>
              </a:rPr>
              <a:t>.</a:t>
            </a:r>
            <a:r>
              <a:rPr b="1" sz="2500" lang="en-US" u="sng">
                <a:solidFill>
                  <a:srgbClr val="000000"/>
                </a:solidFill>
              </a:rPr>
              <a:t> आर</a:t>
            </a:r>
            <a:r>
              <a:rPr b="1" sz="2500" lang="en-US" u="sng">
                <a:solidFill>
                  <a:srgbClr val="000000"/>
                </a:solidFill>
              </a:rPr>
              <a:t>.</a:t>
            </a:r>
            <a:r>
              <a:rPr b="1" sz="2500" lang="en-US" u="sng">
                <a:solidFill>
                  <a:srgbClr val="000000"/>
                </a:solidFill>
              </a:rPr>
              <a:t> एन</a:t>
            </a:r>
            <a:r>
              <a:rPr b="1" sz="2500" lang="en-US" u="sng">
                <a:solidFill>
                  <a:srgbClr val="000000"/>
                </a:solidFill>
              </a:rPr>
              <a:t>.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सिन्हा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-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श्रम एवं</a:t>
            </a:r>
            <a:r>
              <a:rPr b="1" sz="2500" lang="en-US" u="sng">
                <a:solidFill>
                  <a:srgbClr val="000000"/>
                </a:solidFill>
              </a:rPr>
              <a:t> समाज</a:t>
            </a:r>
            <a:r>
              <a:rPr b="1" sz="2500" lang="en-US" u="sng">
                <a:solidFill>
                  <a:srgbClr val="000000"/>
                </a:solidFill>
              </a:rPr>
              <a:t> कल्याण</a:t>
            </a:r>
            <a:endParaRPr b="1" sz="2500" lang="en-US" u="sng">
              <a:solidFill>
                <a:srgbClr val="000000"/>
              </a:solidFill>
            </a:endParaRPr>
          </a:p>
        </p:txBody>
      </p:sp>
      <p:sp>
        <p:nvSpPr>
          <p:cNvPr id="1048642" name=""/>
          <p:cNvSpPr txBox="1"/>
          <p:nvPr/>
        </p:nvSpPr>
        <p:spPr>
          <a:xfrm>
            <a:off x="1910736" y="4414906"/>
            <a:ext cx="5087638" cy="459741"/>
          </a:xfrm>
          <a:prstGeom prst="rect"/>
          <a:solidFill>
            <a:srgbClr val="02A5E3"/>
          </a:solidFill>
        </p:spPr>
        <p:txBody>
          <a:bodyPr rtlCol="0" wrap="square">
            <a:spAutoFit/>
          </a:bodyPr>
          <a:p>
            <a:r>
              <a:rPr b="1" sz="2500" lang="en-US" u="sng">
                <a:solidFill>
                  <a:srgbClr val="000000"/>
                </a:solidFill>
              </a:rPr>
              <a:t>3</a:t>
            </a:r>
            <a:r>
              <a:rPr b="1" sz="2500" lang="en-US" u="sng">
                <a:solidFill>
                  <a:srgbClr val="000000"/>
                </a:solidFill>
              </a:rPr>
              <a:t>.</a:t>
            </a:r>
            <a:r>
              <a:rPr b="1" sz="2500" lang="en-US" u="sng">
                <a:solidFill>
                  <a:srgbClr val="000000"/>
                </a:solidFill>
              </a:rPr>
              <a:t> तेजस</a:t>
            </a:r>
            <a:r>
              <a:rPr b="1" sz="2500" lang="en-US" u="sng">
                <a:solidFill>
                  <a:srgbClr val="000000"/>
                </a:solidFill>
              </a:rPr>
              <a:t>कर</a:t>
            </a:r>
            <a:r>
              <a:rPr b="1" sz="2500" lang="en-US" u="sng">
                <a:solidFill>
                  <a:srgbClr val="000000"/>
                </a:solidFill>
              </a:rPr>
              <a:t> पांडे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-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 </a:t>
            </a:r>
            <a:r>
              <a:rPr b="1" sz="2500" lang="en-US" u="sng">
                <a:solidFill>
                  <a:srgbClr val="000000"/>
                </a:solidFill>
              </a:rPr>
              <a:t>समाजशास्त्र</a:t>
            </a:r>
            <a:endParaRPr b="1" sz="2500" lang="en-US" u="sng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259773" y="60614"/>
            <a:ext cx="8624454" cy="6736772"/>
          </a:xfrm>
          <a:prstGeom prst="rect"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"/>
          <p:cNvSpPr txBox="1"/>
          <p:nvPr/>
        </p:nvSpPr>
        <p:spPr>
          <a:xfrm>
            <a:off x="137625" y="100330"/>
            <a:ext cx="9232768" cy="5844540"/>
          </a:xfrm>
          <a:prstGeom prst="rect"/>
        </p:spPr>
        <p:txBody>
          <a:bodyPr rtlCol="0" wrap="square">
            <a:spAutoFit/>
          </a:bodyPr>
          <a:p>
            <a:pPr algn="ctr"/>
            <a:r>
              <a:rPr b="1" sz="3600" i="1" lang="en-US">
                <a:solidFill>
                  <a:srgbClr val="000000"/>
                </a:solidFill>
              </a:rPr>
              <a:t>D</a:t>
            </a:r>
            <a:r>
              <a:rPr b="1" sz="3600" i="1" lang="en-US">
                <a:solidFill>
                  <a:srgbClr val="000000"/>
                </a:solidFill>
              </a:rPr>
              <a:t>igvija</a:t>
            </a:r>
            <a:r>
              <a:rPr b="1" sz="3600" i="1" lang="en-US">
                <a:solidFill>
                  <a:srgbClr val="000000"/>
                </a:solidFill>
              </a:rPr>
              <a:t>y Autonomous P. G. College Rajnandgaon (c.g.)</a:t>
            </a:r>
            <a:endParaRPr b="1" sz="3600" i="1" lang="en-IN">
              <a:solidFill>
                <a:srgbClr val="000000"/>
              </a:solidFill>
            </a:endParaRPr>
          </a:p>
          <a:p>
            <a:pPr algn="ctr"/>
            <a:r>
              <a:rPr b="1" sz="2800" i="1" lang="en-US">
                <a:solidFill>
                  <a:srgbClr val="000000"/>
                </a:solidFill>
              </a:rPr>
              <a:t> </a:t>
            </a:r>
            <a:endParaRPr b="1" sz="2800" i="1" lang="en-IN">
              <a:solidFill>
                <a:srgbClr val="000000"/>
              </a:solidFill>
            </a:endParaRPr>
          </a:p>
          <a:p>
            <a:pPr algn="ctr"/>
            <a:endParaRPr b="1" sz="2900" i="1" lang="en-IN">
              <a:solidFill>
                <a:srgbClr val="000000"/>
              </a:solidFill>
            </a:endParaRPr>
          </a:p>
          <a:p>
            <a:pPr algn="ctr"/>
            <a:r>
              <a:rPr b="1" sz="2900" i="1" lang="en-US">
                <a:solidFill>
                  <a:srgbClr val="000000"/>
                </a:solidFill>
              </a:rPr>
              <a:t>Department of social work</a:t>
            </a:r>
            <a:endParaRPr b="1" sz="2900" i="1" lang="en-IN">
              <a:solidFill>
                <a:srgbClr val="000000"/>
              </a:solidFill>
            </a:endParaRPr>
          </a:p>
          <a:p>
            <a:pPr algn="ctr"/>
            <a:endParaRPr b="1" sz="2800" i="1" lang="en-IN">
              <a:solidFill>
                <a:srgbClr val="000000"/>
              </a:solidFill>
            </a:endParaRPr>
          </a:p>
          <a:p>
            <a:pPr algn="ctr"/>
            <a:r>
              <a:rPr b="1" sz="2800" i="1" lang="en-US">
                <a:solidFill>
                  <a:srgbClr val="000000"/>
                </a:solidFill>
              </a:rPr>
              <a:t>Semester - </a:t>
            </a:r>
            <a:r>
              <a:rPr b="1" sz="2800" i="1" lang="en-US">
                <a:solidFill>
                  <a:srgbClr val="000000"/>
                </a:solidFill>
              </a:rPr>
              <a:t>4</a:t>
            </a:r>
            <a:r>
              <a:rPr b="1" sz="2800" i="1" lang="en-US">
                <a:solidFill>
                  <a:srgbClr val="000000"/>
                </a:solidFill>
              </a:rPr>
              <a:t>r</a:t>
            </a:r>
            <a:r>
              <a:rPr b="1" sz="2800" i="1" lang="en-US">
                <a:solidFill>
                  <a:srgbClr val="000000"/>
                </a:solidFill>
              </a:rPr>
              <a:t>t</a:t>
            </a:r>
            <a:r>
              <a:rPr b="1" sz="2800" i="1" lang="en-US">
                <a:solidFill>
                  <a:srgbClr val="000000"/>
                </a:solidFill>
              </a:rPr>
              <a:t>h</a:t>
            </a:r>
            <a:endParaRPr b="1" sz="2800" i="1" lang="en-IN">
              <a:solidFill>
                <a:srgbClr val="000000"/>
              </a:solidFill>
            </a:endParaRPr>
          </a:p>
          <a:p>
            <a:pPr algn="ctr"/>
            <a:endParaRPr b="1" sz="2800" i="1" lang="en-IN">
              <a:solidFill>
                <a:srgbClr val="000000"/>
              </a:solidFill>
            </a:endParaRPr>
          </a:p>
          <a:p>
            <a:pPr algn="ctr"/>
            <a:r>
              <a:rPr b="1" sz="2800" i="1" lang="en-US">
                <a:solidFill>
                  <a:srgbClr val="000000"/>
                </a:solidFill>
              </a:rPr>
              <a:t>Paper - (</a:t>
            </a:r>
            <a:r>
              <a:rPr b="1" sz="2800" i="1" lang="en-US">
                <a:solidFill>
                  <a:srgbClr val="000000"/>
                </a:solidFill>
              </a:rPr>
              <a:t>3</a:t>
            </a:r>
            <a:r>
              <a:rPr b="1" sz="2800" i="1" lang="en-US">
                <a:solidFill>
                  <a:srgbClr val="000000"/>
                </a:solidFill>
              </a:rPr>
              <a:t>)</a:t>
            </a:r>
            <a:r>
              <a:rPr b="1" sz="2800" i="1" lang="en-US">
                <a:solidFill>
                  <a:srgbClr val="000000"/>
                </a:solidFill>
              </a:rPr>
              <a:t> </a:t>
            </a:r>
            <a:r>
              <a:rPr b="1" sz="2800" i="1" lang="en-US">
                <a:solidFill>
                  <a:srgbClr val="000000"/>
                </a:solidFill>
              </a:rPr>
              <a:t>s</a:t>
            </a:r>
            <a:r>
              <a:rPr b="1" sz="2800" i="1" lang="en-US">
                <a:solidFill>
                  <a:srgbClr val="000000"/>
                </a:solidFill>
              </a:rPr>
              <a:t>o</a:t>
            </a:r>
            <a:r>
              <a:rPr b="1" sz="2800" i="1" lang="en-US">
                <a:solidFill>
                  <a:srgbClr val="000000"/>
                </a:solidFill>
              </a:rPr>
              <a:t>c</a:t>
            </a:r>
            <a:r>
              <a:rPr b="1" sz="2800" i="1" lang="en-US">
                <a:solidFill>
                  <a:srgbClr val="000000"/>
                </a:solidFill>
              </a:rPr>
              <a:t>i</a:t>
            </a:r>
            <a:r>
              <a:rPr b="1" sz="2800" i="1" lang="en-US">
                <a:solidFill>
                  <a:srgbClr val="000000"/>
                </a:solidFill>
              </a:rPr>
              <a:t>a</a:t>
            </a:r>
            <a:r>
              <a:rPr b="1" sz="2800" i="1" lang="en-US">
                <a:solidFill>
                  <a:srgbClr val="000000"/>
                </a:solidFill>
              </a:rPr>
              <a:t>l</a:t>
            </a:r>
            <a:r>
              <a:rPr b="1" sz="2800" i="1" lang="en-US">
                <a:solidFill>
                  <a:srgbClr val="000000"/>
                </a:solidFill>
              </a:rPr>
              <a:t> </a:t>
            </a:r>
            <a:r>
              <a:rPr b="1" sz="2800" i="1" lang="en-US">
                <a:solidFill>
                  <a:srgbClr val="000000"/>
                </a:solidFill>
              </a:rPr>
              <a:t>p</a:t>
            </a:r>
            <a:r>
              <a:rPr b="1" sz="2800" i="1" lang="en-US">
                <a:solidFill>
                  <a:srgbClr val="000000"/>
                </a:solidFill>
              </a:rPr>
              <a:t>l</a:t>
            </a:r>
            <a:r>
              <a:rPr b="1" sz="2800" i="1" lang="en-US">
                <a:solidFill>
                  <a:srgbClr val="000000"/>
                </a:solidFill>
              </a:rPr>
              <a:t>a</a:t>
            </a:r>
            <a:r>
              <a:rPr b="1" sz="2800" i="1" lang="en-US">
                <a:solidFill>
                  <a:srgbClr val="000000"/>
                </a:solidFill>
              </a:rPr>
              <a:t>n</a:t>
            </a:r>
            <a:r>
              <a:rPr b="1" sz="2800" i="1" lang="en-US">
                <a:solidFill>
                  <a:srgbClr val="000000"/>
                </a:solidFill>
              </a:rPr>
              <a:t>n</a:t>
            </a:r>
            <a:r>
              <a:rPr b="1" sz="2800" i="1" lang="en-US">
                <a:solidFill>
                  <a:srgbClr val="000000"/>
                </a:solidFill>
              </a:rPr>
              <a:t>ing</a:t>
            </a:r>
            <a:r>
              <a:rPr b="1" sz="2800" i="1" lang="en-US">
                <a:solidFill>
                  <a:srgbClr val="000000"/>
                </a:solidFill>
              </a:rPr>
              <a:t> </a:t>
            </a:r>
            <a:r>
              <a:rPr b="1" sz="2800" i="1" lang="en-US">
                <a:solidFill>
                  <a:srgbClr val="000000"/>
                </a:solidFill>
              </a:rPr>
              <a:t>i</a:t>
            </a:r>
            <a:r>
              <a:rPr b="1" sz="2800" i="1" lang="en-US">
                <a:solidFill>
                  <a:srgbClr val="000000"/>
                </a:solidFill>
              </a:rPr>
              <a:t>n</a:t>
            </a:r>
            <a:r>
              <a:rPr b="1" sz="2800" i="1" lang="en-US">
                <a:solidFill>
                  <a:srgbClr val="000000"/>
                </a:solidFill>
              </a:rPr>
              <a:t> India. </a:t>
            </a:r>
            <a:endParaRPr b="1" sz="2800" i="1" lang="en-IN">
              <a:solidFill>
                <a:srgbClr val="000000"/>
              </a:solidFill>
            </a:endParaRPr>
          </a:p>
          <a:p>
            <a:pPr algn="ctr"/>
            <a:r>
              <a:rPr b="1" sz="2800" i="1" lang="en-US">
                <a:solidFill>
                  <a:srgbClr val="000000"/>
                </a:solidFill>
              </a:rPr>
              <a:t>      Topic -</a:t>
            </a:r>
            <a:r>
              <a:rPr b="1" sz="2800" i="1" lang="en-US">
                <a:solidFill>
                  <a:srgbClr val="000000"/>
                </a:solidFill>
              </a:rPr>
              <a:t> </a:t>
            </a:r>
            <a:r>
              <a:rPr b="1" sz="2800" i="1" lang="en-US">
                <a:solidFill>
                  <a:srgbClr val="000000"/>
                </a:solidFill>
              </a:rPr>
              <a:t>c</a:t>
            </a:r>
            <a:r>
              <a:rPr b="1" sz="2800" i="1" lang="en-US">
                <a:solidFill>
                  <a:srgbClr val="000000"/>
                </a:solidFill>
              </a:rPr>
              <a:t>o</a:t>
            </a:r>
            <a:r>
              <a:rPr b="1" sz="2800" i="1" lang="en-US">
                <a:solidFill>
                  <a:srgbClr val="000000"/>
                </a:solidFill>
              </a:rPr>
              <a:t>n</a:t>
            </a:r>
            <a:r>
              <a:rPr b="1" sz="2800" i="1" lang="en-US">
                <a:solidFill>
                  <a:srgbClr val="000000"/>
                </a:solidFill>
              </a:rPr>
              <a:t>c</a:t>
            </a:r>
            <a:r>
              <a:rPr b="1" sz="2800" i="1" lang="en-US">
                <a:solidFill>
                  <a:srgbClr val="000000"/>
                </a:solidFill>
              </a:rPr>
              <a:t>e</a:t>
            </a:r>
            <a:r>
              <a:rPr b="1" sz="2800" i="1" lang="en-US">
                <a:solidFill>
                  <a:srgbClr val="000000"/>
                </a:solidFill>
              </a:rPr>
              <a:t>p</a:t>
            </a:r>
            <a:r>
              <a:rPr b="1" sz="2800" i="1" lang="en-US">
                <a:solidFill>
                  <a:srgbClr val="000000"/>
                </a:solidFill>
              </a:rPr>
              <a:t>t</a:t>
            </a:r>
            <a:r>
              <a:rPr b="1" sz="2800" i="1" lang="en-US">
                <a:solidFill>
                  <a:srgbClr val="000000"/>
                </a:solidFill>
              </a:rPr>
              <a:t> </a:t>
            </a:r>
            <a:r>
              <a:rPr b="1" sz="2800" i="1" lang="en-US">
                <a:solidFill>
                  <a:srgbClr val="000000"/>
                </a:solidFill>
              </a:rPr>
              <a:t>o</a:t>
            </a:r>
            <a:r>
              <a:rPr b="1" sz="2800" i="1" lang="en-US">
                <a:solidFill>
                  <a:srgbClr val="000000"/>
                </a:solidFill>
              </a:rPr>
              <a:t>f</a:t>
            </a:r>
            <a:r>
              <a:rPr b="1" sz="2800" i="1" lang="en-US">
                <a:solidFill>
                  <a:srgbClr val="000000"/>
                </a:solidFill>
              </a:rPr>
              <a:t> </a:t>
            </a:r>
            <a:r>
              <a:rPr b="1" sz="2800" i="1" lang="en-US">
                <a:solidFill>
                  <a:srgbClr val="000000"/>
                </a:solidFill>
              </a:rPr>
              <a:t>social</a:t>
            </a:r>
            <a:r>
              <a:rPr b="1" sz="2800" i="1" lang="en-US">
                <a:solidFill>
                  <a:srgbClr val="000000"/>
                </a:solidFill>
              </a:rPr>
              <a:t> &amp;</a:t>
            </a:r>
            <a:r>
              <a:rPr b="1" sz="2800" i="1" lang="en-US">
                <a:solidFill>
                  <a:srgbClr val="000000"/>
                </a:solidFill>
              </a:rPr>
              <a:t> </a:t>
            </a:r>
            <a:r>
              <a:rPr b="1" sz="2800" i="1" lang="en-US">
                <a:solidFill>
                  <a:srgbClr val="000000"/>
                </a:solidFill>
              </a:rPr>
              <a:t>d</a:t>
            </a:r>
            <a:r>
              <a:rPr b="1" sz="2800" i="1" lang="en-US">
                <a:solidFill>
                  <a:srgbClr val="000000"/>
                </a:solidFill>
              </a:rPr>
              <a:t>e</a:t>
            </a:r>
            <a:r>
              <a:rPr b="1" sz="2800" i="1" lang="en-US">
                <a:solidFill>
                  <a:srgbClr val="000000"/>
                </a:solidFill>
              </a:rPr>
              <a:t>v</a:t>
            </a:r>
            <a:r>
              <a:rPr b="1" sz="2800" i="1" lang="en-US">
                <a:solidFill>
                  <a:srgbClr val="000000"/>
                </a:solidFill>
              </a:rPr>
              <a:t>e</a:t>
            </a:r>
            <a:r>
              <a:rPr b="1" sz="2800" i="1" lang="en-US">
                <a:solidFill>
                  <a:srgbClr val="000000"/>
                </a:solidFill>
              </a:rPr>
              <a:t>lopmen</a:t>
            </a:r>
            <a:r>
              <a:rPr b="1" sz="2800" i="1" lang="en-US">
                <a:solidFill>
                  <a:srgbClr val="000000"/>
                </a:solidFill>
              </a:rPr>
              <a:t>t</a:t>
            </a:r>
            <a:r>
              <a:rPr b="1" sz="2800" i="1" lang="en-US">
                <a:solidFill>
                  <a:srgbClr val="000000"/>
                </a:solidFill>
              </a:rPr>
              <a:t> </a:t>
            </a:r>
            <a:r>
              <a:rPr b="1" sz="2800" i="1" lang="en-US">
                <a:solidFill>
                  <a:srgbClr val="000000"/>
                </a:solidFill>
              </a:rPr>
              <a:t>p</a:t>
            </a:r>
            <a:r>
              <a:rPr b="1" sz="2800" i="1" lang="en-US">
                <a:solidFill>
                  <a:srgbClr val="000000"/>
                </a:solidFill>
              </a:rPr>
              <a:t>l</a:t>
            </a:r>
            <a:r>
              <a:rPr b="1" sz="2800" i="1" lang="en-US">
                <a:solidFill>
                  <a:srgbClr val="000000"/>
                </a:solidFill>
              </a:rPr>
              <a:t>a</a:t>
            </a:r>
            <a:r>
              <a:rPr b="1" sz="2800" i="1" lang="en-US">
                <a:solidFill>
                  <a:srgbClr val="000000"/>
                </a:solidFill>
              </a:rPr>
              <a:t>n</a:t>
            </a:r>
            <a:r>
              <a:rPr b="1" sz="2800" i="1" lang="en-US">
                <a:solidFill>
                  <a:srgbClr val="000000"/>
                </a:solidFill>
              </a:rPr>
              <a:t>n</a:t>
            </a:r>
            <a:r>
              <a:rPr b="1" sz="2800" i="1" lang="en-US">
                <a:solidFill>
                  <a:srgbClr val="000000"/>
                </a:solidFill>
              </a:rPr>
              <a:t>ing</a:t>
            </a:r>
            <a:r>
              <a:rPr b="1" sz="2800" i="1" lang="en-US">
                <a:solidFill>
                  <a:srgbClr val="000000"/>
                </a:solidFill>
              </a:rPr>
              <a:t> </a:t>
            </a:r>
            <a:r>
              <a:rPr b="1" sz="2800" i="1" lang="en-US">
                <a:solidFill>
                  <a:srgbClr val="000000"/>
                </a:solidFill>
              </a:rPr>
              <a:t>.</a:t>
            </a:r>
            <a:r>
              <a:rPr b="1" sz="2800" i="1" lang="en-US">
                <a:solidFill>
                  <a:srgbClr val="000000"/>
                </a:solidFill>
              </a:rPr>
              <a:t> </a:t>
            </a:r>
            <a:endParaRPr b="1" sz="2800" i="1" lang="en-IN">
              <a:solidFill>
                <a:srgbClr val="000000"/>
              </a:solidFill>
            </a:endParaRPr>
          </a:p>
          <a:p>
            <a:pPr algn="ctr"/>
            <a:r>
              <a:rPr b="1" sz="2800" i="1" lang="en-US">
                <a:solidFill>
                  <a:srgbClr val="000000"/>
                </a:solidFill>
              </a:rPr>
              <a:t> </a:t>
            </a:r>
            <a:endParaRPr b="1" sz="2800" i="1" lang="en-IN">
              <a:solidFill>
                <a:srgbClr val="000000"/>
              </a:solidFill>
            </a:endParaRPr>
          </a:p>
          <a:p>
            <a:pPr algn="ctr"/>
            <a:r>
              <a:rPr b="1" sz="2800" i="1" lang="en-US">
                <a:solidFill>
                  <a:srgbClr val="000000"/>
                </a:solidFill>
              </a:rPr>
              <a:t> </a:t>
            </a:r>
            <a:r>
              <a:rPr b="1" sz="3000" i="1" lang="en-US">
                <a:solidFill>
                  <a:srgbClr val="000000"/>
                </a:solidFill>
              </a:rPr>
              <a:t>   </a:t>
            </a:r>
            <a:endParaRPr b="1" sz="2800" i="1" lang="en-IN">
              <a:solidFill>
                <a:srgbClr val="000000"/>
              </a:solidFill>
            </a:endParaRPr>
          </a:p>
          <a:p>
            <a:pPr algn="ctr"/>
            <a:r>
              <a:rPr b="1" sz="3000" i="1" lang="en-US">
                <a:solidFill>
                  <a:srgbClr val="000000"/>
                </a:solidFill>
              </a:rPr>
              <a:t>                 </a:t>
            </a:r>
            <a:endParaRPr b="1" sz="3000" i="1" lang="en-IN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"/>
          <p:cNvSpPr/>
          <p:nvPr/>
        </p:nvSpPr>
        <p:spPr>
          <a:xfrm>
            <a:off x="1499546" y="194081"/>
            <a:ext cx="2326509" cy="948390"/>
          </a:xfrm>
          <a:prstGeom prst="rightArrow"/>
          <a:solidFill>
            <a:srgbClr val="FFFFFF"/>
          </a:solidFill>
          <a:ln w="25400">
            <a:solidFill>
              <a:srgbClr val="3893E0"/>
            </a:solidFill>
          </a:ln>
        </p:spPr>
        <p:txBody>
          <a:bodyPr anchor="ctr"/>
          <a:p>
            <a:pPr algn="ctr"/>
            <a:r>
              <a:rPr b="1" sz="3400" lang="en-US"/>
              <a:t>रूपरेखा</a:t>
            </a:r>
            <a:endParaRPr b="1" sz="3400" lang="en-US"/>
          </a:p>
        </p:txBody>
      </p:sp>
      <p:sp>
        <p:nvSpPr>
          <p:cNvPr id="1048592" name=""/>
          <p:cNvSpPr/>
          <p:nvPr/>
        </p:nvSpPr>
        <p:spPr>
          <a:xfrm>
            <a:off x="4128756" y="194081"/>
            <a:ext cx="2979449" cy="738244"/>
          </a:xfrm>
          <a:prstGeom prst="rightArrow"/>
          <a:solidFill>
            <a:srgbClr val="FFFFFF"/>
          </a:solidFill>
          <a:ln w="25400">
            <a:solidFill>
              <a:srgbClr val="3893E0"/>
            </a:solidFill>
          </a:ln>
        </p:spPr>
        <p:txBody>
          <a:bodyPr anchor="ctr"/>
          <a:p>
            <a:pPr algn="ctr"/>
            <a:r>
              <a:rPr b="1" sz="3600" lang="en-US"/>
              <a:t>प्रस्तावना</a:t>
            </a:r>
            <a:endParaRPr b="1" sz="3600" lang="en-US"/>
          </a:p>
        </p:txBody>
      </p:sp>
      <p:sp>
        <p:nvSpPr>
          <p:cNvPr id="1048593" name=""/>
          <p:cNvSpPr/>
          <p:nvPr/>
        </p:nvSpPr>
        <p:spPr>
          <a:xfrm>
            <a:off x="949431" y="1002218"/>
            <a:ext cx="7182217" cy="1012241"/>
          </a:xfrm>
          <a:prstGeom prst="rightArrow"/>
          <a:solidFill>
            <a:srgbClr val="FFFFFF"/>
          </a:solidFill>
          <a:ln w="25400">
            <a:solidFill>
              <a:srgbClr val="3893E0"/>
            </a:solidFill>
          </a:ln>
        </p:spPr>
        <p:txBody>
          <a:bodyPr anchor="ctr"/>
          <a:p>
            <a:pPr algn="ctr"/>
            <a:r>
              <a:rPr b="1" sz="3000" lang="en-US"/>
              <a:t>विकास</a:t>
            </a:r>
            <a:r>
              <a:rPr b="1" sz="3000" lang="en-US"/>
              <a:t> नियोजन</a:t>
            </a:r>
            <a:r>
              <a:rPr b="1" sz="3000" lang="en-US"/>
              <a:t> का</a:t>
            </a:r>
            <a:r>
              <a:rPr b="1" sz="3000" lang="en-US"/>
              <a:t> अर्थ</a:t>
            </a:r>
            <a:endParaRPr b="1" sz="3000" lang="en-US"/>
          </a:p>
        </p:txBody>
      </p:sp>
      <p:sp>
        <p:nvSpPr>
          <p:cNvPr id="1048594" name=""/>
          <p:cNvSpPr/>
          <p:nvPr/>
        </p:nvSpPr>
        <p:spPr>
          <a:xfrm>
            <a:off x="1141737" y="1824474"/>
            <a:ext cx="6860526" cy="1042476"/>
          </a:xfrm>
          <a:prstGeom prst="rightArrow"/>
          <a:solidFill>
            <a:srgbClr val="FFFFFF"/>
          </a:solidFill>
          <a:ln w="25400">
            <a:solidFill>
              <a:srgbClr val="3893E0"/>
            </a:solidFill>
          </a:ln>
        </p:spPr>
        <p:txBody>
          <a:bodyPr anchor="ctr"/>
          <a:p>
            <a:pPr algn="ctr"/>
            <a:r>
              <a:rPr b="1" sz="2800" lang="en-US"/>
              <a:t>विकास</a:t>
            </a:r>
            <a:r>
              <a:rPr b="1" sz="2800" lang="en-US"/>
              <a:t> नियोजन</a:t>
            </a:r>
            <a:r>
              <a:rPr b="1" sz="2800" lang="en-US"/>
              <a:t> की</a:t>
            </a:r>
            <a:r>
              <a:rPr b="1" sz="2800" lang="en-US"/>
              <a:t> परिभाषा</a:t>
            </a:r>
            <a:endParaRPr b="1" sz="2800" lang="en-US"/>
          </a:p>
        </p:txBody>
      </p:sp>
      <p:sp>
        <p:nvSpPr>
          <p:cNvPr id="1048595" name=""/>
          <p:cNvSpPr/>
          <p:nvPr/>
        </p:nvSpPr>
        <p:spPr>
          <a:xfrm>
            <a:off x="949432" y="2562746"/>
            <a:ext cx="7245134" cy="986207"/>
          </a:xfrm>
          <a:prstGeom prst="rightArrow"/>
          <a:solidFill>
            <a:srgbClr val="FFFFFF"/>
          </a:solidFill>
          <a:ln w="25400">
            <a:solidFill>
              <a:srgbClr val="3893E0"/>
            </a:solidFill>
          </a:ln>
        </p:spPr>
        <p:txBody>
          <a:bodyPr anchor="ctr"/>
          <a:p>
            <a:pPr algn="ctr"/>
            <a:r>
              <a:rPr b="1" sz="2700" lang="en-US"/>
              <a:t>भारत</a:t>
            </a:r>
            <a:r>
              <a:rPr b="1" sz="2700" lang="en-US"/>
              <a:t> में</a:t>
            </a:r>
            <a:r>
              <a:rPr b="1" sz="2700" lang="en-US"/>
              <a:t> सामाजिक</a:t>
            </a:r>
            <a:r>
              <a:rPr b="1" sz="2700" lang="en-US"/>
              <a:t> नियोजन</a:t>
            </a:r>
            <a:r>
              <a:rPr b="1" sz="2700" lang="en-US"/>
              <a:t> की</a:t>
            </a:r>
            <a:r>
              <a:rPr b="1" sz="2700" lang="en-US"/>
              <a:t> अवधारणा</a:t>
            </a:r>
            <a:endParaRPr b="1" sz="2700" lang="en-US"/>
          </a:p>
        </p:txBody>
      </p:sp>
      <p:sp>
        <p:nvSpPr>
          <p:cNvPr id="1048596" name=""/>
          <p:cNvSpPr/>
          <p:nvPr/>
        </p:nvSpPr>
        <p:spPr>
          <a:xfrm>
            <a:off x="949430" y="3428999"/>
            <a:ext cx="6867073" cy="1071778"/>
          </a:xfrm>
          <a:prstGeom prst="rightArrow"/>
          <a:solidFill>
            <a:srgbClr val="FFFFFF"/>
          </a:solidFill>
          <a:ln w="25400">
            <a:solidFill>
              <a:srgbClr val="3893E0"/>
            </a:solidFill>
          </a:ln>
        </p:spPr>
        <p:txBody>
          <a:bodyPr anchor="ctr"/>
          <a:p>
            <a:pPr algn="ctr"/>
            <a:r>
              <a:rPr b="1" sz="2700" lang="en-US"/>
              <a:t>सामाजिक</a:t>
            </a:r>
            <a:r>
              <a:rPr b="1" sz="2700" lang="en-US"/>
              <a:t> नियोजन</a:t>
            </a:r>
            <a:r>
              <a:rPr b="1" sz="2700" lang="en-US"/>
              <a:t> की</a:t>
            </a:r>
            <a:r>
              <a:rPr b="1" sz="2700" lang="en-US"/>
              <a:t> आवश्यकता</a:t>
            </a:r>
            <a:endParaRPr b="1" sz="2700" lang="en-US"/>
          </a:p>
        </p:txBody>
      </p:sp>
      <p:sp>
        <p:nvSpPr>
          <p:cNvPr id="1048597" name=""/>
          <p:cNvSpPr/>
          <p:nvPr/>
        </p:nvSpPr>
        <p:spPr>
          <a:xfrm>
            <a:off x="1060245" y="4250480"/>
            <a:ext cx="6942018" cy="1074227"/>
          </a:xfrm>
          <a:prstGeom prst="rightArrow"/>
          <a:solidFill>
            <a:srgbClr val="FFFFFF"/>
          </a:solidFill>
          <a:ln w="25400">
            <a:solidFill>
              <a:srgbClr val="3893E0"/>
            </a:solidFill>
          </a:ln>
        </p:spPr>
        <p:txBody>
          <a:bodyPr anchor="ctr"/>
          <a:p>
            <a:pPr algn="ctr"/>
            <a:r>
              <a:rPr b="1" sz="2700" lang="en-US"/>
              <a:t>सामाजिक</a:t>
            </a:r>
            <a:r>
              <a:rPr b="1" sz="2700" lang="en-US"/>
              <a:t> नियोजन</a:t>
            </a:r>
            <a:r>
              <a:rPr b="1" sz="2700" lang="en-US"/>
              <a:t> की</a:t>
            </a:r>
            <a:r>
              <a:rPr b="1" sz="2700" lang="en-US"/>
              <a:t> विशेषताएं</a:t>
            </a:r>
            <a:endParaRPr b="1" sz="2700" lang="en-US"/>
          </a:p>
        </p:txBody>
      </p:sp>
      <p:sp>
        <p:nvSpPr>
          <p:cNvPr id="1048598" name=""/>
          <p:cNvSpPr/>
          <p:nvPr/>
        </p:nvSpPr>
        <p:spPr>
          <a:xfrm>
            <a:off x="1276647" y="5030346"/>
            <a:ext cx="6855001" cy="1023813"/>
          </a:xfrm>
          <a:prstGeom prst="rightArrow"/>
          <a:solidFill>
            <a:srgbClr val="FFFFFF"/>
          </a:solidFill>
          <a:ln w="25400">
            <a:solidFill>
              <a:srgbClr val="3893E0"/>
            </a:solidFill>
          </a:ln>
        </p:spPr>
        <p:txBody>
          <a:bodyPr anchor="ctr"/>
          <a:p>
            <a:pPr algn="ctr"/>
            <a:r>
              <a:rPr b="1" sz="2700" lang="en-US"/>
              <a:t>निष्कर्ष</a:t>
            </a:r>
            <a:endParaRPr b="1" sz="2700" lang="en-US"/>
          </a:p>
        </p:txBody>
      </p:sp>
      <p:sp>
        <p:nvSpPr>
          <p:cNvPr id="1048599" name=""/>
          <p:cNvSpPr/>
          <p:nvPr/>
        </p:nvSpPr>
        <p:spPr>
          <a:xfrm>
            <a:off x="1909677" y="5915316"/>
            <a:ext cx="5198528" cy="741757"/>
          </a:xfrm>
          <a:prstGeom prst="rightArrow"/>
          <a:solidFill>
            <a:srgbClr val="FFFFFF"/>
          </a:solidFill>
          <a:ln w="25400">
            <a:solidFill>
              <a:srgbClr val="3893E0"/>
            </a:solidFill>
          </a:ln>
        </p:spPr>
        <p:txBody>
          <a:bodyPr anchor="ctr"/>
          <a:p>
            <a:pPr algn="ctr"/>
            <a:r>
              <a:rPr b="1" sz="2600" lang="en-US"/>
              <a:t>संदर्भ</a:t>
            </a:r>
            <a:r>
              <a:rPr b="1" sz="2600" lang="en-US"/>
              <a:t> ग्रंथ</a:t>
            </a:r>
            <a:r>
              <a:rPr b="1" sz="2600" lang="en-US"/>
              <a:t> सूची</a:t>
            </a:r>
            <a:endParaRPr b="1" sz="2600"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"/>
          <p:cNvSpPr txBox="1"/>
          <p:nvPr/>
        </p:nvSpPr>
        <p:spPr>
          <a:xfrm>
            <a:off x="3478129" y="193190"/>
            <a:ext cx="2509752" cy="828040"/>
          </a:xfrm>
          <a:prstGeom prst="rect"/>
        </p:spPr>
        <p:txBody>
          <a:bodyPr rtlCol="0" wrap="square">
            <a:spAutoFit/>
          </a:bodyPr>
          <a:p>
            <a:r>
              <a:rPr b="1" sz="5000" lang="en-US">
                <a:solidFill>
                  <a:srgbClr val="000000"/>
                </a:solidFill>
              </a:rPr>
              <a:t>प्रस्तावना</a:t>
            </a:r>
            <a:endParaRPr b="1" sz="5000" lang="en-US">
              <a:solidFill>
                <a:srgbClr val="000000"/>
              </a:solidFill>
            </a:endParaRPr>
          </a:p>
        </p:txBody>
      </p:sp>
      <p:sp>
        <p:nvSpPr>
          <p:cNvPr id="1048601" name=""/>
          <p:cNvSpPr txBox="1"/>
          <p:nvPr/>
        </p:nvSpPr>
        <p:spPr>
          <a:xfrm rot="23340">
            <a:off x="1734278" y="1930226"/>
            <a:ext cx="5997455" cy="3901442"/>
          </a:xfrm>
          <a:prstGeom prst="rect"/>
        </p:spPr>
        <p:txBody>
          <a:bodyPr rtlCol="0" wrap="square">
            <a:spAutoFit/>
          </a:bodyPr>
          <a:p>
            <a:r>
              <a:rPr b="1" sz="2600" i="0" lang="en-US" u="sng">
                <a:solidFill>
                  <a:srgbClr val="9933FF"/>
                </a:solidFill>
              </a:rPr>
              <a:t>"</a:t>
            </a:r>
            <a:r>
              <a:rPr b="1" sz="2600" i="0" lang="en-US" u="sng">
                <a:solidFill>
                  <a:srgbClr val="9933FF"/>
                </a:solidFill>
              </a:rPr>
              <a:t>नियोजन</a:t>
            </a:r>
            <a:r>
              <a:rPr b="1" sz="2600" i="0" lang="en-US" u="sng">
                <a:solidFill>
                  <a:srgbClr val="9933FF"/>
                </a:solidFill>
              </a:rPr>
              <a:t> जीवन</a:t>
            </a:r>
            <a:r>
              <a:rPr b="1" sz="2600" i="0" lang="en-US" u="sng">
                <a:solidFill>
                  <a:srgbClr val="9933FF"/>
                </a:solidFill>
              </a:rPr>
              <a:t> का</a:t>
            </a:r>
            <a:r>
              <a:rPr b="1" sz="2600" i="0" lang="en-US" u="sng">
                <a:solidFill>
                  <a:srgbClr val="9933FF"/>
                </a:solidFill>
              </a:rPr>
              <a:t> एक</a:t>
            </a:r>
            <a:r>
              <a:rPr b="1" sz="2600" i="0" lang="en-US" u="sng">
                <a:solidFill>
                  <a:srgbClr val="9933FF"/>
                </a:solidFill>
              </a:rPr>
              <a:t> महत्वपूर्ण</a:t>
            </a:r>
            <a:r>
              <a:rPr b="1" sz="2600" i="0" lang="en-US" u="sng">
                <a:solidFill>
                  <a:srgbClr val="9933FF"/>
                </a:solidFill>
              </a:rPr>
              <a:t> अंग</a:t>
            </a:r>
            <a:r>
              <a:rPr b="1" sz="2600" i="0" lang="en-US" u="sng">
                <a:solidFill>
                  <a:srgbClr val="9933FF"/>
                </a:solidFill>
              </a:rPr>
              <a:t> है</a:t>
            </a:r>
            <a:r>
              <a:rPr b="1" sz="2600" i="0" lang="en-US" u="sng">
                <a:solidFill>
                  <a:srgbClr val="9933FF"/>
                </a:solidFill>
              </a:rPr>
              <a:t> सामाजिक</a:t>
            </a:r>
            <a:r>
              <a:rPr b="1" sz="2600" i="0" lang="en-US" u="sng">
                <a:solidFill>
                  <a:srgbClr val="9933FF"/>
                </a:solidFill>
              </a:rPr>
              <a:t> नियोजन</a:t>
            </a:r>
            <a:r>
              <a:rPr b="1" sz="2600" i="0" lang="en-US" u="sng">
                <a:solidFill>
                  <a:srgbClr val="9933FF"/>
                </a:solidFill>
              </a:rPr>
              <a:t> के</a:t>
            </a:r>
            <a:r>
              <a:rPr b="1" sz="2600" i="0" lang="en-US" u="sng">
                <a:solidFill>
                  <a:srgbClr val="9933FF"/>
                </a:solidFill>
              </a:rPr>
              <a:t> अंतर्गत</a:t>
            </a:r>
            <a:r>
              <a:rPr b="1" sz="2600" i="0" lang="en-US" u="sng">
                <a:solidFill>
                  <a:srgbClr val="9933FF"/>
                </a:solidFill>
              </a:rPr>
              <a:t> व्यक्ति</a:t>
            </a:r>
            <a:r>
              <a:rPr b="1" sz="2600" i="0" lang="en-US" u="sng">
                <a:solidFill>
                  <a:srgbClr val="9933FF"/>
                </a:solidFill>
              </a:rPr>
              <a:t>गत </a:t>
            </a:r>
            <a:r>
              <a:rPr b="1" sz="2600" i="0" lang="en-US" u="sng">
                <a:solidFill>
                  <a:srgbClr val="9933FF"/>
                </a:solidFill>
              </a:rPr>
              <a:t>और</a:t>
            </a:r>
            <a:r>
              <a:rPr b="1" sz="2600" i="0" lang="en-US" u="sng">
                <a:solidFill>
                  <a:srgbClr val="9933FF"/>
                </a:solidFill>
              </a:rPr>
              <a:t> सामुदायिक विकास</a:t>
            </a:r>
            <a:r>
              <a:rPr b="1" sz="2600" i="0" lang="en-US" u="sng">
                <a:solidFill>
                  <a:srgbClr val="9933FF"/>
                </a:solidFill>
              </a:rPr>
              <a:t> एवं</a:t>
            </a:r>
            <a:r>
              <a:rPr b="1" sz="2600" i="0" lang="en-US" u="sng">
                <a:solidFill>
                  <a:srgbClr val="9933FF"/>
                </a:solidFill>
              </a:rPr>
              <a:t> जीवन</a:t>
            </a:r>
            <a:r>
              <a:rPr b="1" sz="2600" i="0" lang="en-US" u="sng">
                <a:solidFill>
                  <a:srgbClr val="9933FF"/>
                </a:solidFill>
              </a:rPr>
              <a:t> यापन</a:t>
            </a:r>
            <a:r>
              <a:rPr b="1" sz="2600" i="0" lang="en-US" u="sng">
                <a:solidFill>
                  <a:srgbClr val="9933FF"/>
                </a:solidFill>
              </a:rPr>
              <a:t> के</a:t>
            </a:r>
            <a:r>
              <a:rPr b="1" sz="2600" i="0" lang="en-US" u="sng">
                <a:solidFill>
                  <a:srgbClr val="9933FF"/>
                </a:solidFill>
              </a:rPr>
              <a:t> लिए</a:t>
            </a:r>
            <a:r>
              <a:rPr b="1" sz="2600" i="0" lang="en-US" u="sng">
                <a:solidFill>
                  <a:srgbClr val="9933FF"/>
                </a:solidFill>
              </a:rPr>
              <a:t> गारंटी</a:t>
            </a:r>
            <a:r>
              <a:rPr b="1" sz="2600" i="0" lang="en-US" u="sng">
                <a:solidFill>
                  <a:srgbClr val="9933FF"/>
                </a:solidFill>
              </a:rPr>
              <a:t> </a:t>
            </a:r>
            <a:r>
              <a:rPr b="1" sz="2600" i="0" lang="en-US" u="sng">
                <a:solidFill>
                  <a:srgbClr val="9933FF"/>
                </a:solidFill>
              </a:rPr>
              <a:t>न्यूनतम</a:t>
            </a:r>
            <a:r>
              <a:rPr b="1" sz="2600" i="0" lang="en-US" u="sng">
                <a:solidFill>
                  <a:srgbClr val="9933FF"/>
                </a:solidFill>
              </a:rPr>
              <a:t> </a:t>
            </a:r>
            <a:r>
              <a:rPr b="1" sz="2600" i="0" lang="en-US" u="sng">
                <a:solidFill>
                  <a:srgbClr val="9933FF"/>
                </a:solidFill>
              </a:rPr>
              <a:t> संसाधनों</a:t>
            </a:r>
            <a:r>
              <a:rPr b="1" sz="2600" i="0" lang="en-US" u="sng">
                <a:solidFill>
                  <a:srgbClr val="9933FF"/>
                </a:solidFill>
              </a:rPr>
              <a:t> के</a:t>
            </a:r>
            <a:r>
              <a:rPr b="1" sz="2600" i="0" lang="en-US" u="sng">
                <a:solidFill>
                  <a:srgbClr val="9933FF"/>
                </a:solidFill>
              </a:rPr>
              <a:t> कार्यात्मक</a:t>
            </a:r>
            <a:r>
              <a:rPr b="1" sz="2600" i="0" lang="en-US" u="sng">
                <a:solidFill>
                  <a:srgbClr val="9933FF"/>
                </a:solidFill>
              </a:rPr>
              <a:t> एवं</a:t>
            </a:r>
            <a:r>
              <a:rPr b="1" sz="2600" i="0" lang="en-US" u="sng">
                <a:solidFill>
                  <a:srgbClr val="9933FF"/>
                </a:solidFill>
              </a:rPr>
              <a:t> अपने</a:t>
            </a:r>
            <a:r>
              <a:rPr b="1" sz="2600" i="0" lang="en-US" u="sng">
                <a:solidFill>
                  <a:srgbClr val="9933FF"/>
                </a:solidFill>
              </a:rPr>
              <a:t> सदस्यों के</a:t>
            </a:r>
            <a:r>
              <a:rPr b="1" sz="2600" i="0" lang="en-US" u="sng">
                <a:solidFill>
                  <a:srgbClr val="9933FF"/>
                </a:solidFill>
              </a:rPr>
              <a:t> लिए</a:t>
            </a:r>
            <a:r>
              <a:rPr b="1" sz="2600" i="0" lang="en-US" u="sng">
                <a:solidFill>
                  <a:srgbClr val="9933FF"/>
                </a:solidFill>
              </a:rPr>
              <a:t> अपनी</a:t>
            </a:r>
            <a:r>
              <a:rPr b="1" sz="2600" i="0" lang="en-US" u="sng">
                <a:solidFill>
                  <a:srgbClr val="9933FF"/>
                </a:solidFill>
              </a:rPr>
              <a:t> अभिलाषा</a:t>
            </a:r>
            <a:r>
              <a:rPr b="1" sz="2600" i="0" lang="en-US" u="sng">
                <a:solidFill>
                  <a:srgbClr val="9933FF"/>
                </a:solidFill>
              </a:rPr>
              <a:t> एवं</a:t>
            </a:r>
            <a:r>
              <a:rPr b="1" sz="2600" i="0" lang="en-US" u="sng">
                <a:solidFill>
                  <a:srgbClr val="9933FF"/>
                </a:solidFill>
              </a:rPr>
              <a:t> उद्देश्यों की</a:t>
            </a:r>
            <a:r>
              <a:rPr b="1" sz="2600" i="0" lang="en-US" u="sng">
                <a:solidFill>
                  <a:srgbClr val="9933FF"/>
                </a:solidFill>
              </a:rPr>
              <a:t> </a:t>
            </a:r>
            <a:r>
              <a:rPr b="1" sz="2600" i="0" lang="en-US" u="sng">
                <a:solidFill>
                  <a:srgbClr val="9933FF"/>
                </a:solidFill>
              </a:rPr>
              <a:t>प्राप्ति</a:t>
            </a:r>
            <a:r>
              <a:rPr b="1" sz="2600" i="0" lang="en-US" u="sng">
                <a:solidFill>
                  <a:srgbClr val="9933FF"/>
                </a:solidFill>
              </a:rPr>
              <a:t> हेतु समाज</a:t>
            </a:r>
            <a:r>
              <a:rPr b="1" sz="2600" i="0" lang="en-US" u="sng">
                <a:solidFill>
                  <a:srgbClr val="9933FF"/>
                </a:solidFill>
              </a:rPr>
              <a:t> के</a:t>
            </a:r>
            <a:r>
              <a:rPr b="1" sz="2600" i="0" lang="en-US" u="sng">
                <a:solidFill>
                  <a:srgbClr val="9933FF"/>
                </a:solidFill>
              </a:rPr>
              <a:t> प्रयास</a:t>
            </a:r>
            <a:r>
              <a:rPr b="1" sz="2600" i="0" lang="en-US" u="sng">
                <a:solidFill>
                  <a:srgbClr val="9933FF"/>
                </a:solidFill>
              </a:rPr>
              <a:t> समाहित</a:t>
            </a:r>
            <a:r>
              <a:rPr b="1" sz="2600" i="0" lang="en-US" u="sng">
                <a:solidFill>
                  <a:srgbClr val="9933FF"/>
                </a:solidFill>
              </a:rPr>
              <a:t> है</a:t>
            </a:r>
            <a:r>
              <a:rPr b="1" sz="2600" i="0" lang="en-US" u="sng">
                <a:solidFill>
                  <a:srgbClr val="9933FF"/>
                </a:solidFill>
              </a:rPr>
              <a:t>,</a:t>
            </a:r>
            <a:r>
              <a:rPr b="1" sz="2600" i="0" lang="en-US" u="sng">
                <a:solidFill>
                  <a:srgbClr val="9933FF"/>
                </a:solidFill>
              </a:rPr>
              <a:t> वर्तमान</a:t>
            </a:r>
            <a:r>
              <a:rPr b="1" sz="2600" i="0" lang="en-US" u="sng">
                <a:solidFill>
                  <a:srgbClr val="9933FF"/>
                </a:solidFill>
              </a:rPr>
              <a:t> परिस्थितियों को</a:t>
            </a:r>
            <a:r>
              <a:rPr b="1" sz="2600" i="0" lang="en-US" u="sng">
                <a:solidFill>
                  <a:srgbClr val="9933FF"/>
                </a:solidFill>
              </a:rPr>
              <a:t> ध्यान</a:t>
            </a:r>
            <a:r>
              <a:rPr b="1" sz="2600" i="0" lang="en-US" u="sng">
                <a:solidFill>
                  <a:srgbClr val="9933FF"/>
                </a:solidFill>
              </a:rPr>
              <a:t> में</a:t>
            </a:r>
            <a:r>
              <a:rPr b="1" sz="2600" i="0" lang="en-US" u="sng">
                <a:solidFill>
                  <a:srgbClr val="9933FF"/>
                </a:solidFill>
              </a:rPr>
              <a:t> रखकर</a:t>
            </a:r>
            <a:r>
              <a:rPr b="1" sz="2600" i="0" lang="en-US" u="sng">
                <a:solidFill>
                  <a:srgbClr val="9933FF"/>
                </a:solidFill>
              </a:rPr>
              <a:t> किसी</a:t>
            </a:r>
            <a:r>
              <a:rPr b="1" sz="2600" i="0" lang="en-US" u="sng">
                <a:solidFill>
                  <a:srgbClr val="9933FF"/>
                </a:solidFill>
              </a:rPr>
              <a:t> लक्ष्य</a:t>
            </a:r>
            <a:r>
              <a:rPr b="1" sz="2600" i="0" lang="en-US" u="sng">
                <a:solidFill>
                  <a:srgbClr val="9933FF"/>
                </a:solidFill>
              </a:rPr>
              <a:t> की</a:t>
            </a:r>
            <a:r>
              <a:rPr b="1" sz="2600" i="0" lang="en-US" u="sng">
                <a:solidFill>
                  <a:srgbClr val="9933FF"/>
                </a:solidFill>
              </a:rPr>
              <a:t> प्राप्ति</a:t>
            </a:r>
            <a:r>
              <a:rPr b="1" sz="2600" i="0" lang="en-US" u="sng">
                <a:solidFill>
                  <a:srgbClr val="9933FF"/>
                </a:solidFill>
              </a:rPr>
              <a:t> के</a:t>
            </a:r>
            <a:r>
              <a:rPr b="1" sz="2600" i="0" lang="en-US" u="sng">
                <a:solidFill>
                  <a:srgbClr val="9933FF"/>
                </a:solidFill>
              </a:rPr>
              <a:t> लिए</a:t>
            </a:r>
            <a:r>
              <a:rPr b="1" sz="2600" i="0" lang="en-US" u="sng">
                <a:solidFill>
                  <a:srgbClr val="9933FF"/>
                </a:solidFill>
              </a:rPr>
              <a:t> भविष्य</a:t>
            </a:r>
            <a:r>
              <a:rPr b="1" sz="2600" i="0" lang="en-US" u="sng">
                <a:solidFill>
                  <a:srgbClr val="9933FF"/>
                </a:solidFill>
              </a:rPr>
              <a:t> की</a:t>
            </a:r>
            <a:r>
              <a:rPr b="1" sz="2600" i="0" lang="en-US" u="sng">
                <a:solidFill>
                  <a:srgbClr val="9933FF"/>
                </a:solidFill>
              </a:rPr>
              <a:t> रूपरेखा</a:t>
            </a:r>
            <a:r>
              <a:rPr b="1" sz="2600" i="0" lang="en-US" u="sng">
                <a:solidFill>
                  <a:srgbClr val="9933FF"/>
                </a:solidFill>
              </a:rPr>
              <a:t> तैयार</a:t>
            </a:r>
            <a:r>
              <a:rPr b="1" sz="2600" i="0" lang="en-US" u="sng">
                <a:solidFill>
                  <a:srgbClr val="9933FF"/>
                </a:solidFill>
              </a:rPr>
              <a:t> करने</a:t>
            </a:r>
            <a:r>
              <a:rPr b="1" sz="2600" i="0" lang="en-US" u="sng">
                <a:solidFill>
                  <a:srgbClr val="9933FF"/>
                </a:solidFill>
              </a:rPr>
              <a:t> के</a:t>
            </a:r>
            <a:r>
              <a:rPr b="1" sz="2600" i="0" lang="en-US" u="sng">
                <a:solidFill>
                  <a:srgbClr val="9933FF"/>
                </a:solidFill>
              </a:rPr>
              <a:t> लिए</a:t>
            </a:r>
            <a:r>
              <a:rPr b="1" sz="2600" i="0" lang="en-US" u="sng">
                <a:solidFill>
                  <a:srgbClr val="9933FF"/>
                </a:solidFill>
              </a:rPr>
              <a:t> आवश्यक</a:t>
            </a:r>
            <a:r>
              <a:rPr b="1" sz="2600" i="0" lang="en-US" u="sng">
                <a:solidFill>
                  <a:srgbClr val="9933FF"/>
                </a:solidFill>
              </a:rPr>
              <a:t> क्रियाकलापों</a:t>
            </a:r>
            <a:r>
              <a:rPr b="1" sz="2600" i="0" lang="en-US" u="sng">
                <a:solidFill>
                  <a:srgbClr val="9933FF"/>
                </a:solidFill>
              </a:rPr>
              <a:t> के</a:t>
            </a:r>
            <a:r>
              <a:rPr b="1" sz="2600" i="0" lang="en-US" u="sng">
                <a:solidFill>
                  <a:srgbClr val="9933FF"/>
                </a:solidFill>
              </a:rPr>
              <a:t> बारे</a:t>
            </a:r>
            <a:r>
              <a:rPr b="1" sz="2600" i="0" lang="en-US" u="sng">
                <a:solidFill>
                  <a:srgbClr val="9933FF"/>
                </a:solidFill>
              </a:rPr>
              <a:t> में</a:t>
            </a:r>
            <a:r>
              <a:rPr b="1" sz="2600" i="0" lang="en-US" u="sng">
                <a:solidFill>
                  <a:srgbClr val="9933FF"/>
                </a:solidFill>
              </a:rPr>
              <a:t> चिंतन</a:t>
            </a:r>
            <a:r>
              <a:rPr b="1" sz="2600" i="0" lang="en-US" u="sng">
                <a:solidFill>
                  <a:srgbClr val="9933FF"/>
                </a:solidFill>
              </a:rPr>
              <a:t> करना</a:t>
            </a:r>
            <a:r>
              <a:rPr b="1" sz="2600" i="0" lang="en-US" u="sng">
                <a:solidFill>
                  <a:srgbClr val="9933FF"/>
                </a:solidFill>
              </a:rPr>
              <a:t> आयोजन</a:t>
            </a:r>
            <a:r>
              <a:rPr b="1" sz="2600" i="0" lang="en-US" u="sng">
                <a:solidFill>
                  <a:srgbClr val="9933FF"/>
                </a:solidFill>
              </a:rPr>
              <a:t> या</a:t>
            </a:r>
            <a:r>
              <a:rPr b="1" sz="2600" i="0" lang="en-US" u="sng">
                <a:solidFill>
                  <a:srgbClr val="9933FF"/>
                </a:solidFill>
              </a:rPr>
              <a:t> नियोजन</a:t>
            </a:r>
            <a:r>
              <a:rPr b="1" sz="2600" i="0" lang="en-US" u="sng">
                <a:solidFill>
                  <a:srgbClr val="9933FF"/>
                </a:solidFill>
              </a:rPr>
              <a:t> प्लानिंग</a:t>
            </a:r>
            <a:r>
              <a:rPr b="1" sz="2600" i="0" lang="en-US" u="sng">
                <a:solidFill>
                  <a:srgbClr val="9933FF"/>
                </a:solidFill>
              </a:rPr>
              <a:t> कहलाता</a:t>
            </a:r>
            <a:r>
              <a:rPr b="1" sz="2600" i="0" lang="en-US" u="sng">
                <a:solidFill>
                  <a:srgbClr val="9933FF"/>
                </a:solidFill>
              </a:rPr>
              <a:t> है</a:t>
            </a:r>
            <a:r>
              <a:rPr b="1" sz="2600" i="0" lang="en-US" u="sng">
                <a:solidFill>
                  <a:srgbClr val="9933FF"/>
                </a:solidFill>
              </a:rPr>
              <a:t> </a:t>
            </a:r>
            <a:r>
              <a:rPr b="1" sz="2600" i="0" lang="en-US" u="sng">
                <a:solidFill>
                  <a:srgbClr val="9933FF"/>
                </a:solidFill>
              </a:rPr>
              <a:t>।</a:t>
            </a:r>
            <a:r>
              <a:rPr b="1" sz="2600" i="0" lang="en-US" u="sng">
                <a:solidFill>
                  <a:srgbClr val="9933FF"/>
                </a:solidFill>
              </a:rPr>
              <a:t>"</a:t>
            </a:r>
            <a:endParaRPr b="1" sz="2600" i="0" lang="en-US" u="sng">
              <a:solidFill>
                <a:srgbClr val="9933FF"/>
              </a:solidFill>
            </a:endParaRPr>
          </a:p>
        </p:txBody>
      </p:sp>
      <p:sp>
        <p:nvSpPr>
          <p:cNvPr id="1048602" name=""/>
          <p:cNvSpPr/>
          <p:nvPr/>
        </p:nvSpPr>
        <p:spPr>
          <a:xfrm>
            <a:off x="2498457" y="193190"/>
            <a:ext cx="3736755" cy="1037289"/>
          </a:xfrm>
          <a:prstGeom prst="ellipseRibbon2"/>
          <a:solidFill>
            <a:srgbClr val="92D04F"/>
          </a:solidFill>
          <a:ln w="25400">
            <a:solidFill>
              <a:srgbClr val="666666"/>
            </a:solidFill>
          </a:ln>
        </p:spPr>
        <p:txBody>
          <a:bodyPr anchor="ctr"/>
          <a:p>
            <a:pPr algn="ctr"/>
            <a:r>
              <a:rPr b="1" sz="3200" lang="en-US">
                <a:solidFill>
                  <a:srgbClr val="FF6600"/>
                </a:solidFill>
              </a:rPr>
              <a:t>प्रस्तावना</a:t>
            </a:r>
            <a:endParaRPr b="1" sz="3200" lang="en-US">
              <a:solidFill>
                <a:srgbClr val="FF66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"/>
          <p:cNvSpPr txBox="1"/>
          <p:nvPr/>
        </p:nvSpPr>
        <p:spPr>
          <a:xfrm>
            <a:off x="2281573" y="278165"/>
            <a:ext cx="4580855" cy="650240"/>
          </a:xfrm>
          <a:prstGeom prst="rect"/>
        </p:spPr>
        <p:txBody>
          <a:bodyPr rtlCol="0" wrap="square">
            <a:spAutoFit/>
          </a:bodyPr>
          <a:p>
            <a:r>
              <a:rPr b="1" sz="3800" lang="en-US">
                <a:solidFill>
                  <a:srgbClr val="000000"/>
                </a:solidFill>
              </a:rPr>
              <a:t>विकास</a:t>
            </a:r>
            <a:r>
              <a:rPr b="1" sz="3800" lang="en-US">
                <a:solidFill>
                  <a:srgbClr val="000000"/>
                </a:solidFill>
              </a:rPr>
              <a:t> नियोजन</a:t>
            </a:r>
            <a:r>
              <a:rPr b="1" sz="3800" lang="en-US">
                <a:solidFill>
                  <a:srgbClr val="000000"/>
                </a:solidFill>
              </a:rPr>
              <a:t> का</a:t>
            </a:r>
            <a:r>
              <a:rPr b="1" sz="3800" lang="en-US">
                <a:solidFill>
                  <a:srgbClr val="000000"/>
                </a:solidFill>
              </a:rPr>
              <a:t> अर्थ</a:t>
            </a:r>
            <a:endParaRPr b="1" sz="3800" lang="en-US">
              <a:solidFill>
                <a:srgbClr val="000000"/>
              </a:solidFill>
            </a:endParaRPr>
          </a:p>
        </p:txBody>
      </p:sp>
      <p:sp>
        <p:nvSpPr>
          <p:cNvPr id="1048604" name=""/>
          <p:cNvSpPr txBox="1"/>
          <p:nvPr/>
        </p:nvSpPr>
        <p:spPr>
          <a:xfrm rot="59099">
            <a:off x="1925362" y="1784802"/>
            <a:ext cx="5514756" cy="4155440"/>
          </a:xfrm>
          <a:prstGeom prst="rect"/>
        </p:spPr>
        <p:txBody>
          <a:bodyPr rtlCol="0" wrap="square">
            <a:spAutoFit/>
          </a:bodyPr>
          <a:p>
            <a:r>
              <a:rPr b="1" sz="2700" lang="en-US" u="sng">
                <a:solidFill>
                  <a:srgbClr val="00B0F0"/>
                </a:solidFill>
              </a:rPr>
              <a:t> </a:t>
            </a:r>
            <a:r>
              <a:rPr b="1" sz="2700" lang="en-US" u="sng">
                <a:solidFill>
                  <a:srgbClr val="00B0F0"/>
                </a:solidFill>
              </a:rPr>
              <a:t>"</a:t>
            </a:r>
            <a:r>
              <a:rPr b="1" sz="2700" lang="en-US" u="sng">
                <a:solidFill>
                  <a:srgbClr val="00B0F0"/>
                </a:solidFill>
              </a:rPr>
              <a:t>सामाजिक</a:t>
            </a:r>
            <a:r>
              <a:rPr b="1" sz="2700" lang="en-US" u="sng">
                <a:solidFill>
                  <a:srgbClr val="00B0F0"/>
                </a:solidFill>
              </a:rPr>
              <a:t> नियोजन</a:t>
            </a:r>
            <a:r>
              <a:rPr b="1" sz="2700" lang="en-US" u="sng">
                <a:solidFill>
                  <a:srgbClr val="00B0F0"/>
                </a:solidFill>
              </a:rPr>
              <a:t> दो</a:t>
            </a:r>
            <a:r>
              <a:rPr b="1" sz="2700" lang="en-US" u="sng">
                <a:solidFill>
                  <a:srgbClr val="00B0F0"/>
                </a:solidFill>
              </a:rPr>
              <a:t> शब्दों</a:t>
            </a:r>
            <a:r>
              <a:rPr b="1" sz="2700" lang="en-US" u="sng">
                <a:solidFill>
                  <a:srgbClr val="00B0F0"/>
                </a:solidFill>
              </a:rPr>
              <a:t> से</a:t>
            </a:r>
            <a:r>
              <a:rPr b="1" sz="2700" lang="en-US" u="sng">
                <a:solidFill>
                  <a:srgbClr val="00B0F0"/>
                </a:solidFill>
              </a:rPr>
              <a:t> मिलकर</a:t>
            </a:r>
            <a:r>
              <a:rPr b="1" sz="2700" lang="en-US" u="sng">
                <a:solidFill>
                  <a:srgbClr val="00B0F0"/>
                </a:solidFill>
              </a:rPr>
              <a:t> बना</a:t>
            </a:r>
            <a:r>
              <a:rPr b="1" sz="2700" lang="en-US" u="sng">
                <a:solidFill>
                  <a:srgbClr val="00B0F0"/>
                </a:solidFill>
              </a:rPr>
              <a:t> है</a:t>
            </a:r>
            <a:r>
              <a:rPr b="1" sz="2700" lang="en-US" u="sng">
                <a:solidFill>
                  <a:srgbClr val="00B0F0"/>
                </a:solidFill>
              </a:rPr>
              <a:t> समाजिक</a:t>
            </a:r>
            <a:r>
              <a:rPr b="1" sz="2700" lang="en-US" u="sng">
                <a:solidFill>
                  <a:srgbClr val="00B0F0"/>
                </a:solidFill>
              </a:rPr>
              <a:t> </a:t>
            </a:r>
            <a:r>
              <a:rPr b="1" sz="2700" lang="en-US" u="sng">
                <a:solidFill>
                  <a:srgbClr val="00B0F0"/>
                </a:solidFill>
              </a:rPr>
              <a:t>+</a:t>
            </a:r>
            <a:r>
              <a:rPr b="1" sz="2700" lang="en-US" u="sng">
                <a:solidFill>
                  <a:srgbClr val="00B0F0"/>
                </a:solidFill>
              </a:rPr>
              <a:t> </a:t>
            </a:r>
            <a:r>
              <a:rPr b="1" sz="2700" lang="en-US" u="sng">
                <a:solidFill>
                  <a:srgbClr val="00B0F0"/>
                </a:solidFill>
              </a:rPr>
              <a:t>नियोजन</a:t>
            </a:r>
            <a:r>
              <a:rPr b="1" sz="2700" lang="en-US" u="sng">
                <a:solidFill>
                  <a:srgbClr val="00B0F0"/>
                </a:solidFill>
              </a:rPr>
              <a:t> सामाजिक</a:t>
            </a:r>
            <a:r>
              <a:rPr b="1" sz="2700" lang="en-US" u="sng">
                <a:solidFill>
                  <a:srgbClr val="00B0F0"/>
                </a:solidFill>
              </a:rPr>
              <a:t> नियोजन</a:t>
            </a:r>
            <a:r>
              <a:rPr b="1" sz="2700" lang="en-US" u="sng">
                <a:solidFill>
                  <a:srgbClr val="00B0F0"/>
                </a:solidFill>
              </a:rPr>
              <a:t> किसी</a:t>
            </a:r>
            <a:r>
              <a:rPr b="1" sz="2700" lang="en-US" u="sng">
                <a:solidFill>
                  <a:srgbClr val="00B0F0"/>
                </a:solidFill>
              </a:rPr>
              <a:t> भी</a:t>
            </a:r>
            <a:r>
              <a:rPr b="1" sz="2700" lang="en-US" u="sng">
                <a:solidFill>
                  <a:srgbClr val="00B0F0"/>
                </a:solidFill>
              </a:rPr>
              <a:t> रूप</a:t>
            </a:r>
            <a:r>
              <a:rPr b="1" sz="2700" lang="en-US" u="sng">
                <a:solidFill>
                  <a:srgbClr val="00B0F0"/>
                </a:solidFill>
              </a:rPr>
              <a:t> में</a:t>
            </a:r>
            <a:r>
              <a:rPr b="1" sz="2700" lang="en-US" u="sng">
                <a:solidFill>
                  <a:srgbClr val="00B0F0"/>
                </a:solidFill>
              </a:rPr>
              <a:t> किया</a:t>
            </a:r>
            <a:r>
              <a:rPr b="1" sz="2700" lang="en-US" u="sng">
                <a:solidFill>
                  <a:srgbClr val="00B0F0"/>
                </a:solidFill>
              </a:rPr>
              <a:t> गया</a:t>
            </a:r>
            <a:r>
              <a:rPr b="1" sz="2700" lang="en-US" u="sng">
                <a:solidFill>
                  <a:srgbClr val="00B0F0"/>
                </a:solidFill>
              </a:rPr>
              <a:t> नियोजन</a:t>
            </a:r>
            <a:r>
              <a:rPr b="1" sz="2700" lang="en-US" u="sng">
                <a:solidFill>
                  <a:srgbClr val="00B0F0"/>
                </a:solidFill>
              </a:rPr>
              <a:t> जो</a:t>
            </a:r>
            <a:r>
              <a:rPr b="1" sz="2700" lang="en-US" u="sng">
                <a:solidFill>
                  <a:srgbClr val="00B0F0"/>
                </a:solidFill>
              </a:rPr>
              <a:t> सामाजिक</a:t>
            </a:r>
            <a:r>
              <a:rPr b="1" sz="2700" lang="en-US" u="sng">
                <a:solidFill>
                  <a:srgbClr val="00B0F0"/>
                </a:solidFill>
              </a:rPr>
              <a:t> व्यवस्था</a:t>
            </a:r>
            <a:r>
              <a:rPr b="1" sz="2700" lang="en-US" u="sng">
                <a:solidFill>
                  <a:srgbClr val="00B0F0"/>
                </a:solidFill>
              </a:rPr>
              <a:t> या</a:t>
            </a:r>
            <a:r>
              <a:rPr b="1" sz="2700" lang="en-US" u="sng">
                <a:solidFill>
                  <a:srgbClr val="00B0F0"/>
                </a:solidFill>
              </a:rPr>
              <a:t> उसकी</a:t>
            </a:r>
            <a:r>
              <a:rPr b="1" sz="2700" lang="en-US" u="sng">
                <a:solidFill>
                  <a:srgbClr val="00B0F0"/>
                </a:solidFill>
              </a:rPr>
              <a:t> अंतरसंबंधित</a:t>
            </a:r>
            <a:r>
              <a:rPr b="1" sz="2700" lang="en-US" u="sng">
                <a:solidFill>
                  <a:srgbClr val="00B0F0"/>
                </a:solidFill>
              </a:rPr>
              <a:t> </a:t>
            </a:r>
            <a:r>
              <a:rPr b="1" sz="2700" lang="en-US" u="sng">
                <a:solidFill>
                  <a:srgbClr val="00B0F0"/>
                </a:solidFill>
              </a:rPr>
              <a:t>व्यवस्था</a:t>
            </a:r>
            <a:r>
              <a:rPr b="1" sz="2700" lang="en-US" u="sng">
                <a:solidFill>
                  <a:srgbClr val="00B0F0"/>
                </a:solidFill>
              </a:rPr>
              <a:t>ओं</a:t>
            </a:r>
            <a:r>
              <a:rPr b="1" sz="2700" lang="en-US" u="sng">
                <a:solidFill>
                  <a:srgbClr val="00B0F0"/>
                </a:solidFill>
              </a:rPr>
              <a:t> में</a:t>
            </a:r>
            <a:r>
              <a:rPr b="1" sz="2700" lang="en-US" u="sng">
                <a:solidFill>
                  <a:srgbClr val="00B0F0"/>
                </a:solidFill>
              </a:rPr>
              <a:t> पूर्ण या आंशिक</a:t>
            </a:r>
            <a:r>
              <a:rPr b="1" sz="2700" lang="en-US" u="sng">
                <a:solidFill>
                  <a:srgbClr val="00B0F0"/>
                </a:solidFill>
              </a:rPr>
              <a:t> रूप</a:t>
            </a:r>
            <a:r>
              <a:rPr b="1" sz="2700" lang="en-US" u="sng">
                <a:solidFill>
                  <a:srgbClr val="00B0F0"/>
                </a:solidFill>
              </a:rPr>
              <a:t> से</a:t>
            </a:r>
            <a:r>
              <a:rPr b="1" sz="2700" lang="en-US" u="sng">
                <a:solidFill>
                  <a:srgbClr val="00B0F0"/>
                </a:solidFill>
              </a:rPr>
              <a:t> एक</a:t>
            </a:r>
            <a:r>
              <a:rPr b="1" sz="2700" lang="en-US" u="sng">
                <a:solidFill>
                  <a:srgbClr val="00B0F0"/>
                </a:solidFill>
              </a:rPr>
              <a:t> निश्चित</a:t>
            </a:r>
            <a:r>
              <a:rPr b="1" sz="2700" lang="en-US" u="sng">
                <a:solidFill>
                  <a:srgbClr val="00B0F0"/>
                </a:solidFill>
              </a:rPr>
              <a:t> दिशा</a:t>
            </a:r>
            <a:r>
              <a:rPr b="1" sz="2700" lang="en-US" u="sng">
                <a:solidFill>
                  <a:srgbClr val="00B0F0"/>
                </a:solidFill>
              </a:rPr>
              <a:t> में</a:t>
            </a:r>
            <a:r>
              <a:rPr b="1" sz="2700" lang="en-US" u="sng">
                <a:solidFill>
                  <a:srgbClr val="00B0F0"/>
                </a:solidFill>
              </a:rPr>
              <a:t> अपेक्षित</a:t>
            </a:r>
            <a:r>
              <a:rPr b="1" sz="2700" lang="en-US" u="sng">
                <a:solidFill>
                  <a:srgbClr val="00B0F0"/>
                </a:solidFill>
              </a:rPr>
              <a:t> परिवर्तन</a:t>
            </a:r>
            <a:r>
              <a:rPr b="1" sz="2700" lang="en-US" u="sng">
                <a:solidFill>
                  <a:srgbClr val="00B0F0"/>
                </a:solidFill>
              </a:rPr>
              <a:t> लाने</a:t>
            </a:r>
            <a:r>
              <a:rPr b="1" sz="2700" lang="en-US" u="sng">
                <a:solidFill>
                  <a:srgbClr val="00B0F0"/>
                </a:solidFill>
              </a:rPr>
              <a:t> का</a:t>
            </a:r>
            <a:r>
              <a:rPr b="1" sz="2700" lang="en-US" u="sng">
                <a:solidFill>
                  <a:srgbClr val="00B0F0"/>
                </a:solidFill>
              </a:rPr>
              <a:t> एक</a:t>
            </a:r>
            <a:r>
              <a:rPr b="1" sz="2700" lang="en-US" u="sng">
                <a:solidFill>
                  <a:srgbClr val="00B0F0"/>
                </a:solidFill>
              </a:rPr>
              <a:t> साधन</a:t>
            </a:r>
            <a:r>
              <a:rPr b="1" sz="2700" lang="en-US" u="sng">
                <a:solidFill>
                  <a:srgbClr val="00B0F0"/>
                </a:solidFill>
              </a:rPr>
              <a:t> एवं</a:t>
            </a:r>
            <a:r>
              <a:rPr b="1" sz="2700" lang="en-US" u="sng">
                <a:solidFill>
                  <a:srgbClr val="00B0F0"/>
                </a:solidFill>
              </a:rPr>
              <a:t> संगठित</a:t>
            </a:r>
            <a:r>
              <a:rPr b="1" sz="2700" lang="en-US" u="sng">
                <a:solidFill>
                  <a:srgbClr val="00B0F0"/>
                </a:solidFill>
              </a:rPr>
              <a:t> प्रयास</a:t>
            </a:r>
            <a:r>
              <a:rPr b="1" sz="2700" lang="en-US" u="sng">
                <a:solidFill>
                  <a:srgbClr val="00B0F0"/>
                </a:solidFill>
              </a:rPr>
              <a:t> का</a:t>
            </a:r>
            <a:r>
              <a:rPr b="1" sz="2700" lang="en-US" u="sng">
                <a:solidFill>
                  <a:srgbClr val="00B0F0"/>
                </a:solidFill>
              </a:rPr>
              <a:t> परिवर्तन</a:t>
            </a:r>
            <a:r>
              <a:rPr b="1" sz="2700" lang="en-US" u="sng">
                <a:solidFill>
                  <a:srgbClr val="00B0F0"/>
                </a:solidFill>
              </a:rPr>
              <a:t> करता</a:t>
            </a:r>
            <a:r>
              <a:rPr b="1" sz="2700" lang="en-US" u="sng">
                <a:solidFill>
                  <a:srgbClr val="00B0F0"/>
                </a:solidFill>
              </a:rPr>
              <a:t> है</a:t>
            </a:r>
            <a:r>
              <a:rPr b="1" sz="2700" lang="en-US" u="sng">
                <a:solidFill>
                  <a:srgbClr val="00B0F0"/>
                </a:solidFill>
              </a:rPr>
              <a:t> नियोजन</a:t>
            </a:r>
            <a:r>
              <a:rPr b="1" sz="2700" lang="en-US" u="sng">
                <a:solidFill>
                  <a:srgbClr val="00B0F0"/>
                </a:solidFill>
              </a:rPr>
              <a:t> का</a:t>
            </a:r>
            <a:r>
              <a:rPr b="1" sz="2700" lang="en-US" u="sng">
                <a:solidFill>
                  <a:srgbClr val="00B0F0"/>
                </a:solidFill>
              </a:rPr>
              <a:t> उद्देश्य</a:t>
            </a:r>
            <a:r>
              <a:rPr b="1" sz="2700" lang="en-US" u="sng">
                <a:solidFill>
                  <a:srgbClr val="00B0F0"/>
                </a:solidFill>
              </a:rPr>
              <a:t> एक</a:t>
            </a:r>
            <a:r>
              <a:rPr b="1" sz="2700" lang="en-US" u="sng">
                <a:solidFill>
                  <a:srgbClr val="00B0F0"/>
                </a:solidFill>
              </a:rPr>
              <a:t> निश्चित</a:t>
            </a:r>
            <a:r>
              <a:rPr b="1" sz="2700" lang="en-US" u="sng">
                <a:solidFill>
                  <a:srgbClr val="00B0F0"/>
                </a:solidFill>
              </a:rPr>
              <a:t> दिशा</a:t>
            </a:r>
            <a:r>
              <a:rPr b="1" sz="2700" lang="en-US" u="sng">
                <a:solidFill>
                  <a:srgbClr val="00B0F0"/>
                </a:solidFill>
              </a:rPr>
              <a:t> में</a:t>
            </a:r>
            <a:r>
              <a:rPr b="1" sz="2700" lang="en-US" u="sng">
                <a:solidFill>
                  <a:srgbClr val="00B0F0"/>
                </a:solidFill>
              </a:rPr>
              <a:t> परिवर्तन</a:t>
            </a:r>
            <a:r>
              <a:rPr b="1" sz="2700" lang="en-US" u="sng">
                <a:solidFill>
                  <a:srgbClr val="00B0F0"/>
                </a:solidFill>
              </a:rPr>
              <a:t> लाने</a:t>
            </a:r>
            <a:r>
              <a:rPr b="1" sz="2700" lang="en-US" u="sng">
                <a:solidFill>
                  <a:srgbClr val="00B0F0"/>
                </a:solidFill>
              </a:rPr>
              <a:t> के</a:t>
            </a:r>
            <a:r>
              <a:rPr b="1" sz="2700" lang="en-US" u="sng">
                <a:solidFill>
                  <a:srgbClr val="00B0F0"/>
                </a:solidFill>
              </a:rPr>
              <a:t> लिए</a:t>
            </a:r>
            <a:r>
              <a:rPr b="1" sz="2700" lang="en-US" u="sng">
                <a:solidFill>
                  <a:srgbClr val="00B0F0"/>
                </a:solidFill>
              </a:rPr>
              <a:t> नियोजन</a:t>
            </a:r>
            <a:r>
              <a:rPr b="1" sz="2700" lang="en-US" u="sng">
                <a:solidFill>
                  <a:srgbClr val="00B0F0"/>
                </a:solidFill>
              </a:rPr>
              <a:t> का निर्माण</a:t>
            </a:r>
            <a:r>
              <a:rPr b="1" sz="2700" lang="en-US" u="sng">
                <a:solidFill>
                  <a:srgbClr val="00B0F0"/>
                </a:solidFill>
              </a:rPr>
              <a:t> करना है</a:t>
            </a:r>
            <a:r>
              <a:rPr b="1" sz="2700" lang="en-US" u="sng">
                <a:solidFill>
                  <a:srgbClr val="00B0F0"/>
                </a:solidFill>
              </a:rPr>
              <a:t> </a:t>
            </a:r>
            <a:r>
              <a:rPr b="1" sz="2700" lang="en-US" u="sng">
                <a:solidFill>
                  <a:srgbClr val="00B0F0"/>
                </a:solidFill>
              </a:rPr>
              <a:t>"</a:t>
            </a:r>
            <a:r>
              <a:rPr b="1" sz="2700" lang="en-US" u="sng">
                <a:solidFill>
                  <a:srgbClr val="00B0F0"/>
                </a:solidFill>
              </a:rPr>
              <a:t>।</a:t>
            </a:r>
            <a:endParaRPr b="1" sz="2700" lang="en-US" u="sng">
              <a:solidFill>
                <a:srgbClr val="00B0F0"/>
              </a:solidFill>
            </a:endParaRPr>
          </a:p>
        </p:txBody>
      </p:sp>
      <p:sp>
        <p:nvSpPr>
          <p:cNvPr id="1048605" name=""/>
          <p:cNvSpPr/>
          <p:nvPr/>
        </p:nvSpPr>
        <p:spPr>
          <a:xfrm>
            <a:off x="936454" y="278165"/>
            <a:ext cx="7271090" cy="697658"/>
          </a:xfrm>
          <a:prstGeom prst="ellipseRibbon2"/>
          <a:solidFill>
            <a:srgbClr val="FFE100"/>
          </a:solidFill>
          <a:ln w="25400">
            <a:solidFill>
              <a:srgbClr val="666666"/>
            </a:solidFill>
          </a:ln>
        </p:spPr>
        <p:txBody>
          <a:bodyPr anchor="ctr"/>
          <a:p>
            <a:pPr algn="ctr"/>
            <a:r>
              <a:rPr b="1" sz="3000" lang="en-US"/>
              <a:t>विकास</a:t>
            </a:r>
            <a:r>
              <a:rPr b="1" sz="3000" lang="en-US"/>
              <a:t> नियोजन</a:t>
            </a:r>
            <a:r>
              <a:rPr b="1" sz="3000" lang="en-US"/>
              <a:t> का</a:t>
            </a:r>
            <a:r>
              <a:rPr b="1" sz="3000" lang="en-US"/>
              <a:t> अर्थ</a:t>
            </a:r>
            <a:endParaRPr b="1" sz="3000"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"/>
          <p:cNvSpPr txBox="1"/>
          <p:nvPr/>
        </p:nvSpPr>
        <p:spPr>
          <a:xfrm>
            <a:off x="2530974" y="7619"/>
            <a:ext cx="4454084" cy="688340"/>
          </a:xfrm>
          <a:prstGeom prst="rect"/>
        </p:spPr>
        <p:txBody>
          <a:bodyPr rtlCol="0" wrap="square">
            <a:spAutoFit/>
          </a:bodyPr>
          <a:p>
            <a:r>
              <a:rPr b="1" sz="4000" lang="en-US">
                <a:solidFill>
                  <a:srgbClr val="000000"/>
                </a:solidFill>
              </a:rPr>
              <a:t>नियोजन</a:t>
            </a:r>
            <a:r>
              <a:rPr b="1" sz="4000" lang="en-US">
                <a:solidFill>
                  <a:srgbClr val="000000"/>
                </a:solidFill>
              </a:rPr>
              <a:t> की</a:t>
            </a:r>
            <a:r>
              <a:rPr b="1" sz="4000" lang="en-US">
                <a:solidFill>
                  <a:srgbClr val="000000"/>
                </a:solidFill>
              </a:rPr>
              <a:t> परिभाषा</a:t>
            </a:r>
            <a:endParaRPr b="1" sz="4000" lang="en-US">
              <a:solidFill>
                <a:srgbClr val="000000"/>
              </a:solidFill>
            </a:endParaRPr>
          </a:p>
        </p:txBody>
      </p:sp>
      <p:sp>
        <p:nvSpPr>
          <p:cNvPr id="1048607" name=""/>
          <p:cNvSpPr txBox="1"/>
          <p:nvPr/>
        </p:nvSpPr>
        <p:spPr>
          <a:xfrm>
            <a:off x="1923874" y="1573488"/>
            <a:ext cx="5874178" cy="1996441"/>
          </a:xfrm>
          <a:prstGeom prst="rect"/>
        </p:spPr>
        <p:txBody>
          <a:bodyPr rtlCol="0" wrap="square">
            <a:spAutoFit/>
          </a:bodyPr>
          <a:p>
            <a:r>
              <a:rPr b="1" sz="2600" lang="en-US" u="sng">
                <a:solidFill>
                  <a:srgbClr val="7030A0"/>
                </a:solidFill>
              </a:rPr>
              <a:t>*</a:t>
            </a:r>
            <a:r>
              <a:rPr b="1" sz="2600" lang="en-US" u="sng">
                <a:solidFill>
                  <a:srgbClr val="7030A0"/>
                </a:solidFill>
              </a:rPr>
              <a:t> </a:t>
            </a:r>
            <a:r>
              <a:rPr b="1" sz="2600" lang="en-US" u="sng">
                <a:solidFill>
                  <a:srgbClr val="7030A0"/>
                </a:solidFill>
              </a:rPr>
              <a:t>गिल्बर्ट</a:t>
            </a:r>
            <a:r>
              <a:rPr b="1" sz="2600" lang="en-US" u="sng">
                <a:solidFill>
                  <a:srgbClr val="7030A0"/>
                </a:solidFill>
              </a:rPr>
              <a:t> एवं</a:t>
            </a:r>
            <a:r>
              <a:rPr b="1" sz="2600" lang="en-US" u="sng">
                <a:solidFill>
                  <a:srgbClr val="7030A0"/>
                </a:solidFill>
              </a:rPr>
              <a:t> </a:t>
            </a:r>
            <a:r>
              <a:rPr b="1" sz="2600" lang="en-US" u="sng">
                <a:solidFill>
                  <a:srgbClr val="7030A0"/>
                </a:solidFill>
              </a:rPr>
              <a:t>स्कैन</a:t>
            </a:r>
            <a:r>
              <a:rPr b="1" sz="2600" lang="en-US" u="sng">
                <a:solidFill>
                  <a:srgbClr val="7030A0"/>
                </a:solidFill>
              </a:rPr>
              <a:t> </a:t>
            </a:r>
            <a:r>
              <a:rPr b="1" sz="2600" lang="en-US" u="sng">
                <a:solidFill>
                  <a:srgbClr val="7030A0"/>
                </a:solidFill>
              </a:rPr>
              <a:t>के</a:t>
            </a:r>
            <a:r>
              <a:rPr b="1" sz="2600" lang="en-US" u="sng">
                <a:solidFill>
                  <a:srgbClr val="7030A0"/>
                </a:solidFill>
              </a:rPr>
              <a:t> अनुसार</a:t>
            </a:r>
            <a:r>
              <a:rPr b="1" sz="2600" lang="en-US" u="sng">
                <a:solidFill>
                  <a:srgbClr val="7030A0"/>
                </a:solidFill>
              </a:rPr>
              <a:t> </a:t>
            </a:r>
            <a:r>
              <a:rPr b="1" sz="2600" lang="en-US" u="sng">
                <a:solidFill>
                  <a:srgbClr val="7030A0"/>
                </a:solidFill>
              </a:rPr>
              <a:t>-</a:t>
            </a:r>
            <a:r>
              <a:rPr b="1" sz="2600" lang="en-US" u="sng">
                <a:solidFill>
                  <a:srgbClr val="7030A0"/>
                </a:solidFill>
              </a:rPr>
              <a:t> </a:t>
            </a:r>
            <a:r>
              <a:rPr b="1" sz="2600" lang="en-US" u="sng">
                <a:solidFill>
                  <a:srgbClr val="7030A0"/>
                </a:solidFill>
              </a:rPr>
              <a:t>"</a:t>
            </a:r>
            <a:r>
              <a:rPr b="1" sz="2600" lang="en-US" u="sng">
                <a:solidFill>
                  <a:srgbClr val="7030A0"/>
                </a:solidFill>
              </a:rPr>
              <a:t> </a:t>
            </a:r>
            <a:r>
              <a:rPr b="0" sz="2600" lang="en-US" u="sng">
                <a:solidFill>
                  <a:srgbClr val="7030A0"/>
                </a:solidFill>
              </a:rPr>
              <a:t>नियोजन निवारण</a:t>
            </a:r>
            <a:r>
              <a:rPr b="0" sz="2600" lang="en-US" u="sng">
                <a:solidFill>
                  <a:srgbClr val="7030A0"/>
                </a:solidFill>
              </a:rPr>
              <a:t> हेतु</a:t>
            </a:r>
            <a:r>
              <a:rPr b="0" sz="2600" lang="en-US" u="sng">
                <a:solidFill>
                  <a:srgbClr val="7030A0"/>
                </a:solidFill>
              </a:rPr>
              <a:t> एक</a:t>
            </a:r>
            <a:r>
              <a:rPr b="0" sz="2600" lang="en-US" u="sng">
                <a:solidFill>
                  <a:srgbClr val="7030A0"/>
                </a:solidFill>
              </a:rPr>
              <a:t> चेतन</a:t>
            </a:r>
            <a:r>
              <a:rPr b="0" sz="2600" lang="en-US" u="sng">
                <a:solidFill>
                  <a:srgbClr val="7030A0"/>
                </a:solidFill>
              </a:rPr>
              <a:t> प्रयास</a:t>
            </a:r>
            <a:r>
              <a:rPr b="0" sz="2600" lang="en-US" u="sng">
                <a:solidFill>
                  <a:srgbClr val="7030A0"/>
                </a:solidFill>
              </a:rPr>
              <a:t> है</a:t>
            </a:r>
            <a:r>
              <a:rPr b="0" sz="2600" lang="en-US" u="sng">
                <a:solidFill>
                  <a:srgbClr val="7030A0"/>
                </a:solidFill>
              </a:rPr>
              <a:t>,</a:t>
            </a:r>
            <a:r>
              <a:rPr b="0" sz="2600" lang="en-US" u="sng">
                <a:solidFill>
                  <a:srgbClr val="7030A0"/>
                </a:solidFill>
              </a:rPr>
              <a:t> तथा</a:t>
            </a:r>
            <a:r>
              <a:rPr b="0" sz="2600" lang="en-US" u="sng">
                <a:solidFill>
                  <a:srgbClr val="7030A0"/>
                </a:solidFill>
              </a:rPr>
              <a:t> यह</a:t>
            </a:r>
            <a:r>
              <a:rPr b="0" sz="2600" lang="en-US" u="sng">
                <a:solidFill>
                  <a:srgbClr val="7030A0"/>
                </a:solidFill>
              </a:rPr>
              <a:t> पूर्व</a:t>
            </a:r>
            <a:r>
              <a:rPr b="0" sz="2600" lang="en-US" u="sng">
                <a:solidFill>
                  <a:srgbClr val="7030A0"/>
                </a:solidFill>
              </a:rPr>
              <a:t> दृष्टि</a:t>
            </a:r>
            <a:r>
              <a:rPr b="0" sz="2600" lang="en-US" u="sng">
                <a:solidFill>
                  <a:srgbClr val="7030A0"/>
                </a:solidFill>
              </a:rPr>
              <a:t> व्यवस्थित</a:t>
            </a:r>
            <a:r>
              <a:rPr b="0" sz="2600" lang="en-US" u="sng">
                <a:solidFill>
                  <a:srgbClr val="7030A0"/>
                </a:solidFill>
              </a:rPr>
              <a:t> चिंतन</a:t>
            </a:r>
            <a:r>
              <a:rPr b="0" sz="2600" lang="en-US" u="sng">
                <a:solidFill>
                  <a:srgbClr val="7030A0"/>
                </a:solidFill>
              </a:rPr>
              <a:t> तथा</a:t>
            </a:r>
            <a:r>
              <a:rPr b="0" sz="2600" lang="en-US" u="sng">
                <a:solidFill>
                  <a:srgbClr val="7030A0"/>
                </a:solidFill>
              </a:rPr>
              <a:t> मूल्यों की</a:t>
            </a:r>
            <a:r>
              <a:rPr b="0" sz="2600" lang="en-US" u="sng">
                <a:solidFill>
                  <a:srgbClr val="7030A0"/>
                </a:solidFill>
              </a:rPr>
              <a:t> वरीयता</a:t>
            </a:r>
            <a:r>
              <a:rPr b="0" sz="2600" lang="en-US" u="sng">
                <a:solidFill>
                  <a:srgbClr val="7030A0"/>
                </a:solidFill>
              </a:rPr>
              <a:t> के</a:t>
            </a:r>
            <a:r>
              <a:rPr b="0" sz="2600" lang="en-US" u="sng">
                <a:solidFill>
                  <a:srgbClr val="7030A0"/>
                </a:solidFill>
              </a:rPr>
              <a:t> आधार</a:t>
            </a:r>
            <a:r>
              <a:rPr b="0" sz="2600" lang="en-US" u="sng">
                <a:solidFill>
                  <a:srgbClr val="7030A0"/>
                </a:solidFill>
              </a:rPr>
              <a:t> भविष्य</a:t>
            </a:r>
            <a:r>
              <a:rPr b="0" sz="2600" lang="en-US" u="sng">
                <a:solidFill>
                  <a:srgbClr val="7030A0"/>
                </a:solidFill>
              </a:rPr>
              <a:t> में</a:t>
            </a:r>
            <a:r>
              <a:rPr b="0" sz="2600" lang="en-US" u="sng">
                <a:solidFill>
                  <a:srgbClr val="7030A0"/>
                </a:solidFill>
              </a:rPr>
              <a:t> घटित</a:t>
            </a:r>
            <a:r>
              <a:rPr b="0" sz="2600" lang="en-US" u="sng">
                <a:solidFill>
                  <a:srgbClr val="7030A0"/>
                </a:solidFill>
              </a:rPr>
              <a:t> होने</a:t>
            </a:r>
            <a:r>
              <a:rPr b="0" sz="2600" lang="en-US" u="sng">
                <a:solidFill>
                  <a:srgbClr val="7030A0"/>
                </a:solidFill>
              </a:rPr>
              <a:t> वाली</a:t>
            </a:r>
            <a:r>
              <a:rPr b="0" sz="2600" lang="en-US" u="sng">
                <a:solidFill>
                  <a:srgbClr val="7030A0"/>
                </a:solidFill>
              </a:rPr>
              <a:t> घटनाओं</a:t>
            </a:r>
            <a:r>
              <a:rPr b="0" sz="2600" lang="en-US" u="sng">
                <a:solidFill>
                  <a:srgbClr val="7030A0"/>
                </a:solidFill>
              </a:rPr>
              <a:t> की</a:t>
            </a:r>
            <a:r>
              <a:rPr b="0" sz="2600" lang="en-US" u="sng">
                <a:solidFill>
                  <a:srgbClr val="7030A0"/>
                </a:solidFill>
              </a:rPr>
              <a:t> </a:t>
            </a:r>
            <a:r>
              <a:rPr b="0" sz="2600" lang="en-US" u="sng">
                <a:solidFill>
                  <a:srgbClr val="7030A0"/>
                </a:solidFill>
              </a:rPr>
              <a:t> विकल्पों का</a:t>
            </a:r>
            <a:r>
              <a:rPr b="0" sz="2600" lang="en-US" u="sng">
                <a:solidFill>
                  <a:srgbClr val="7030A0"/>
                </a:solidFill>
              </a:rPr>
              <a:t> चयन</a:t>
            </a:r>
            <a:r>
              <a:rPr b="0" sz="2600" lang="en-US" u="sng">
                <a:solidFill>
                  <a:srgbClr val="7030A0"/>
                </a:solidFill>
              </a:rPr>
              <a:t> करता</a:t>
            </a:r>
            <a:r>
              <a:rPr b="0" sz="2600" lang="en-US" u="sng">
                <a:solidFill>
                  <a:srgbClr val="7030A0"/>
                </a:solidFill>
              </a:rPr>
              <a:t> है</a:t>
            </a:r>
            <a:r>
              <a:rPr b="0" sz="2600" lang="en-US" u="sng">
                <a:solidFill>
                  <a:srgbClr val="7030A0"/>
                </a:solidFill>
              </a:rPr>
              <a:t>"</a:t>
            </a:r>
            <a:r>
              <a:rPr b="0" sz="2600" lang="en-US" u="sng">
                <a:solidFill>
                  <a:srgbClr val="7030A0"/>
                </a:solidFill>
              </a:rPr>
              <a:t> </a:t>
            </a:r>
            <a:r>
              <a:rPr b="0" sz="2600" lang="en-US" u="sng">
                <a:solidFill>
                  <a:srgbClr val="7030A0"/>
                </a:solidFill>
              </a:rPr>
              <a:t> </a:t>
            </a:r>
            <a:r>
              <a:rPr b="0" sz="2600" lang="en-US" u="sng">
                <a:solidFill>
                  <a:srgbClr val="7030A0"/>
                </a:solidFill>
              </a:rPr>
              <a:t>।</a:t>
            </a:r>
            <a:endParaRPr b="0" sz="2600" lang="en-US" u="sng">
              <a:solidFill>
                <a:srgbClr val="7030A0"/>
              </a:solidFill>
            </a:endParaRPr>
          </a:p>
        </p:txBody>
      </p:sp>
      <p:sp>
        <p:nvSpPr>
          <p:cNvPr id="1048608" name=""/>
          <p:cNvSpPr txBox="1"/>
          <p:nvPr/>
        </p:nvSpPr>
        <p:spPr>
          <a:xfrm>
            <a:off x="1923873" y="4232826"/>
            <a:ext cx="5618639" cy="1348741"/>
          </a:xfrm>
          <a:prstGeom prst="rect"/>
        </p:spPr>
        <p:txBody>
          <a:bodyPr rtlCol="0" wrap="square">
            <a:spAutoFit/>
          </a:bodyPr>
          <a:p>
            <a:r>
              <a:rPr b="1" sz="2800" lang="en-US" u="sng">
                <a:solidFill>
                  <a:srgbClr val="FF6600"/>
                </a:solidFill>
              </a:rPr>
              <a:t>*</a:t>
            </a:r>
            <a:r>
              <a:rPr b="1" sz="2800" lang="en-US" u="sng">
                <a:solidFill>
                  <a:srgbClr val="FF6600"/>
                </a:solidFill>
              </a:rPr>
              <a:t> </a:t>
            </a:r>
            <a:r>
              <a:rPr b="1" sz="2800" lang="en-US" u="sng">
                <a:solidFill>
                  <a:srgbClr val="FF6600"/>
                </a:solidFill>
              </a:rPr>
              <a:t>ग्रिफिन</a:t>
            </a:r>
            <a:r>
              <a:rPr b="1" sz="2800" lang="en-US" u="sng">
                <a:solidFill>
                  <a:srgbClr val="FF6600"/>
                </a:solidFill>
              </a:rPr>
              <a:t> तथा</a:t>
            </a:r>
            <a:r>
              <a:rPr b="1" sz="2800" lang="en-US" u="sng">
                <a:solidFill>
                  <a:srgbClr val="FF6600"/>
                </a:solidFill>
              </a:rPr>
              <a:t> </a:t>
            </a:r>
            <a:r>
              <a:rPr b="1" sz="2800" lang="en-US" u="sng">
                <a:solidFill>
                  <a:srgbClr val="FF6600"/>
                </a:solidFill>
              </a:rPr>
              <a:t>इ</a:t>
            </a:r>
            <a:r>
              <a:rPr b="1" sz="2800" lang="en-US" u="sng">
                <a:solidFill>
                  <a:srgbClr val="FF6600"/>
                </a:solidFill>
              </a:rPr>
              <a:t>न</a:t>
            </a:r>
            <a:r>
              <a:rPr b="1" sz="2800" lang="en-US" u="sng">
                <a:solidFill>
                  <a:srgbClr val="FF6600"/>
                </a:solidFill>
              </a:rPr>
              <a:t>ो</a:t>
            </a:r>
            <a:r>
              <a:rPr b="1" sz="2800" lang="en-US" u="sng">
                <a:solidFill>
                  <a:srgbClr val="FF6600"/>
                </a:solidFill>
              </a:rPr>
              <a:t>स</a:t>
            </a:r>
            <a:r>
              <a:rPr b="1" sz="2800" lang="en-US" u="sng">
                <a:solidFill>
                  <a:srgbClr val="FF6600"/>
                </a:solidFill>
              </a:rPr>
              <a:t> </a:t>
            </a:r>
            <a:r>
              <a:rPr b="1" sz="2800" lang="en-US" u="sng">
                <a:solidFill>
                  <a:srgbClr val="FF6600"/>
                </a:solidFill>
              </a:rPr>
              <a:t>-</a:t>
            </a:r>
            <a:r>
              <a:rPr b="1" sz="2800" lang="en-US" u="sng">
                <a:solidFill>
                  <a:srgbClr val="FF6600"/>
                </a:solidFill>
              </a:rPr>
              <a:t> </a:t>
            </a:r>
            <a:r>
              <a:rPr b="1" sz="2800" lang="en-US" u="sng">
                <a:solidFill>
                  <a:srgbClr val="FF6600"/>
                </a:solidFill>
              </a:rPr>
              <a:t>"</a:t>
            </a:r>
            <a:r>
              <a:rPr b="1" sz="2800" lang="en-US" u="sng">
                <a:solidFill>
                  <a:srgbClr val="FF6600"/>
                </a:solidFill>
              </a:rPr>
              <a:t> </a:t>
            </a:r>
            <a:r>
              <a:rPr b="0" sz="2800" lang="en-US" u="sng">
                <a:solidFill>
                  <a:srgbClr val="FF6600"/>
                </a:solidFill>
              </a:rPr>
              <a:t>नियोजन लक्ष्य</a:t>
            </a:r>
            <a:r>
              <a:rPr b="0" sz="2800" lang="en-US" u="sng">
                <a:solidFill>
                  <a:srgbClr val="FF6600"/>
                </a:solidFill>
              </a:rPr>
              <a:t> प्राप्ति</a:t>
            </a:r>
            <a:r>
              <a:rPr b="0" sz="2800" lang="en-US" u="sng">
                <a:solidFill>
                  <a:srgbClr val="FF6600"/>
                </a:solidFill>
              </a:rPr>
              <a:t> है</a:t>
            </a:r>
            <a:r>
              <a:rPr b="0" sz="2800" lang="en-US" u="sng">
                <a:solidFill>
                  <a:srgbClr val="FF6600"/>
                </a:solidFill>
              </a:rPr>
              <a:t> अपेक्षाकृत</a:t>
            </a:r>
            <a:r>
              <a:rPr b="0" sz="2800" lang="en-US" u="sng">
                <a:solidFill>
                  <a:srgbClr val="FF6600"/>
                </a:solidFill>
              </a:rPr>
              <a:t> बेहतर</a:t>
            </a:r>
            <a:r>
              <a:rPr b="0" sz="2800" lang="en-US" u="sng">
                <a:solidFill>
                  <a:srgbClr val="FF6600"/>
                </a:solidFill>
              </a:rPr>
              <a:t> साधन</a:t>
            </a:r>
            <a:r>
              <a:rPr b="0" sz="2800" lang="en-US" u="sng">
                <a:solidFill>
                  <a:srgbClr val="FF6600"/>
                </a:solidFill>
              </a:rPr>
              <a:t> है</a:t>
            </a:r>
            <a:r>
              <a:rPr b="0" sz="2800" lang="en-US" u="sng">
                <a:solidFill>
                  <a:srgbClr val="FF6600"/>
                </a:solidFill>
              </a:rPr>
              <a:t> और</a:t>
            </a:r>
            <a:r>
              <a:rPr b="0" sz="2800" lang="en-US" u="sng">
                <a:solidFill>
                  <a:srgbClr val="FF6600"/>
                </a:solidFill>
              </a:rPr>
              <a:t> यह</a:t>
            </a:r>
            <a:r>
              <a:rPr b="0" sz="2800" lang="en-US" u="sng">
                <a:solidFill>
                  <a:srgbClr val="FF6600"/>
                </a:solidFill>
              </a:rPr>
              <a:t> </a:t>
            </a:r>
            <a:r>
              <a:rPr b="0" sz="2800" lang="en-US" u="sng">
                <a:solidFill>
                  <a:srgbClr val="FF6600"/>
                </a:solidFill>
              </a:rPr>
              <a:t>मानव</a:t>
            </a:r>
            <a:r>
              <a:rPr b="0" sz="2800" lang="en-US" u="sng">
                <a:solidFill>
                  <a:srgbClr val="FF6600"/>
                </a:solidFill>
              </a:rPr>
              <a:t> की</a:t>
            </a:r>
            <a:r>
              <a:rPr b="0" sz="2800" lang="en-US" u="sng">
                <a:solidFill>
                  <a:srgbClr val="FF6600"/>
                </a:solidFill>
              </a:rPr>
              <a:t> उद्देश्य</a:t>
            </a:r>
            <a:r>
              <a:rPr b="0" sz="2800" lang="en-US" u="sng">
                <a:solidFill>
                  <a:srgbClr val="FF6600"/>
                </a:solidFill>
              </a:rPr>
              <a:t> पूर्ण</a:t>
            </a:r>
            <a:r>
              <a:rPr b="0" sz="2800" lang="en-US" u="sng">
                <a:solidFill>
                  <a:srgbClr val="FF6600"/>
                </a:solidFill>
              </a:rPr>
              <a:t> दिशा</a:t>
            </a:r>
            <a:r>
              <a:rPr b="0" sz="2800" lang="en-US" u="sng">
                <a:solidFill>
                  <a:srgbClr val="FF6600"/>
                </a:solidFill>
              </a:rPr>
              <a:t> है</a:t>
            </a:r>
            <a:r>
              <a:rPr b="0" sz="2800" lang="en-US" u="sng">
                <a:solidFill>
                  <a:srgbClr val="FF6600"/>
                </a:solidFill>
              </a:rPr>
              <a:t>"</a:t>
            </a:r>
            <a:r>
              <a:rPr b="0" sz="2800" lang="en-US" u="sng">
                <a:solidFill>
                  <a:srgbClr val="FF6600"/>
                </a:solidFill>
              </a:rPr>
              <a:t> </a:t>
            </a:r>
            <a:r>
              <a:rPr b="0" sz="2800" lang="en-US" u="sng">
                <a:solidFill>
                  <a:srgbClr val="FF6600"/>
                </a:solidFill>
              </a:rPr>
              <a:t>।</a:t>
            </a:r>
            <a:r>
              <a:rPr b="1" sz="2800" lang="en-US" u="sng">
                <a:solidFill>
                  <a:srgbClr val="FF6600"/>
                </a:solidFill>
              </a:rPr>
              <a:t> </a:t>
            </a:r>
            <a:r>
              <a:rPr b="1" sz="2800" lang="en-US" u="sng">
                <a:solidFill>
                  <a:srgbClr val="FF6600"/>
                </a:solidFill>
              </a:rPr>
              <a:t> </a:t>
            </a:r>
            <a:endParaRPr b="1" sz="2800" lang="en-US" u="sng">
              <a:solidFill>
                <a:srgbClr val="FF6600"/>
              </a:solidFill>
            </a:endParaRPr>
          </a:p>
        </p:txBody>
      </p:sp>
      <p:sp>
        <p:nvSpPr>
          <p:cNvPr id="1048609" name=""/>
          <p:cNvSpPr/>
          <p:nvPr/>
        </p:nvSpPr>
        <p:spPr>
          <a:xfrm>
            <a:off x="2100441" y="-359410"/>
            <a:ext cx="4659980" cy="1524000"/>
          </a:xfrm>
          <a:prstGeom prst="rightArrow"/>
          <a:solidFill>
            <a:srgbClr val="D04617"/>
          </a:solidFill>
          <a:ln w="25400">
            <a:solidFill>
              <a:srgbClr val="666666"/>
            </a:solidFill>
          </a:ln>
        </p:spPr>
        <p:txBody>
          <a:bodyPr anchor="ctr"/>
          <a:p>
            <a:pPr algn="ctr"/>
            <a:r>
              <a:rPr b="1" sz="3000" lang="en-US"/>
              <a:t>विकास</a:t>
            </a:r>
            <a:r>
              <a:rPr b="1" sz="3000" lang="en-US"/>
              <a:t> नियोजन</a:t>
            </a:r>
            <a:r>
              <a:rPr b="1" sz="3000" lang="en-US"/>
              <a:t> की</a:t>
            </a:r>
            <a:r>
              <a:rPr b="1" sz="3000" lang="en-US"/>
              <a:t> परिभाषा</a:t>
            </a:r>
            <a:endParaRPr b="1" sz="3000"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"/>
          <p:cNvSpPr txBox="1"/>
          <p:nvPr/>
        </p:nvSpPr>
        <p:spPr>
          <a:xfrm>
            <a:off x="1758445" y="1859279"/>
            <a:ext cx="5811370" cy="2834640"/>
          </a:xfrm>
          <a:prstGeom prst="rect"/>
        </p:spPr>
        <p:txBody>
          <a:bodyPr rtlCol="0" wrap="square">
            <a:spAutoFit/>
          </a:bodyPr>
          <a:p>
            <a:r>
              <a:rPr b="1" sz="2300" lang="en-US" u="sng">
                <a:solidFill>
                  <a:srgbClr val="0070C0"/>
                </a:solidFill>
              </a:rPr>
              <a:t>नियोजन</a:t>
            </a:r>
            <a:r>
              <a:rPr b="1" sz="2300" lang="en-US" u="sng">
                <a:solidFill>
                  <a:srgbClr val="0070C0"/>
                </a:solidFill>
              </a:rPr>
              <a:t> 1938</a:t>
            </a:r>
            <a:r>
              <a:rPr b="1" sz="2300" lang="en-US" u="sng">
                <a:solidFill>
                  <a:srgbClr val="0070C0"/>
                </a:solidFill>
              </a:rPr>
              <a:t> से</a:t>
            </a:r>
            <a:r>
              <a:rPr b="1" sz="2300" lang="en-US" u="sng">
                <a:solidFill>
                  <a:srgbClr val="0070C0"/>
                </a:solidFill>
              </a:rPr>
              <a:t> शुरू</a:t>
            </a:r>
            <a:r>
              <a:rPr b="1" sz="2300" lang="en-US" u="sng">
                <a:solidFill>
                  <a:srgbClr val="0070C0"/>
                </a:solidFill>
              </a:rPr>
              <a:t> हुआ</a:t>
            </a:r>
            <a:r>
              <a:rPr b="1" sz="2300" lang="en-US" u="sng">
                <a:solidFill>
                  <a:srgbClr val="0070C0"/>
                </a:solidFill>
              </a:rPr>
              <a:t> जब</a:t>
            </a:r>
            <a:r>
              <a:rPr b="1" sz="2300" lang="en-US" u="sng">
                <a:solidFill>
                  <a:srgbClr val="0070C0"/>
                </a:solidFill>
              </a:rPr>
              <a:t> भारतीय</a:t>
            </a:r>
            <a:r>
              <a:rPr b="1" sz="2300" lang="en-US" u="sng">
                <a:solidFill>
                  <a:srgbClr val="0070C0"/>
                </a:solidFill>
              </a:rPr>
              <a:t> राष्ट्रीय</a:t>
            </a:r>
            <a:r>
              <a:rPr b="1" sz="2300" lang="en-US" u="sng">
                <a:solidFill>
                  <a:srgbClr val="0070C0"/>
                </a:solidFill>
              </a:rPr>
              <a:t> के</a:t>
            </a:r>
            <a:r>
              <a:rPr b="1" sz="2300" lang="en-US" u="sng">
                <a:solidFill>
                  <a:srgbClr val="0070C0"/>
                </a:solidFill>
              </a:rPr>
              <a:t> अध्यक्ष</a:t>
            </a:r>
            <a:r>
              <a:rPr b="1" sz="2300" lang="en-US" u="sng">
                <a:solidFill>
                  <a:srgbClr val="0070C0"/>
                </a:solidFill>
              </a:rPr>
              <a:t> सुभाष</a:t>
            </a:r>
            <a:r>
              <a:rPr b="1" sz="2300" lang="en-US" u="sng">
                <a:solidFill>
                  <a:srgbClr val="0070C0"/>
                </a:solidFill>
              </a:rPr>
              <a:t> चंद्र</a:t>
            </a:r>
            <a:r>
              <a:rPr b="1" sz="2300" lang="en-US" u="sng">
                <a:solidFill>
                  <a:srgbClr val="0070C0"/>
                </a:solidFill>
              </a:rPr>
              <a:t> बोस</a:t>
            </a:r>
            <a:r>
              <a:rPr b="1" sz="2300" lang="en-US" u="sng">
                <a:solidFill>
                  <a:srgbClr val="0070C0"/>
                </a:solidFill>
              </a:rPr>
              <a:t> थे</a:t>
            </a:r>
            <a:r>
              <a:rPr b="1" sz="2300" lang="en-US" u="sng">
                <a:solidFill>
                  <a:srgbClr val="0070C0"/>
                </a:solidFill>
              </a:rPr>
              <a:t>,</a:t>
            </a:r>
            <a:r>
              <a:rPr b="1" sz="2300" lang="en-US" u="sng">
                <a:solidFill>
                  <a:srgbClr val="0070C0"/>
                </a:solidFill>
              </a:rPr>
              <a:t> </a:t>
            </a:r>
            <a:r>
              <a:rPr b="1" sz="2300" lang="en-US" u="sng">
                <a:solidFill>
                  <a:srgbClr val="0070C0"/>
                </a:solidFill>
              </a:rPr>
              <a:t>भारतीय</a:t>
            </a:r>
            <a:r>
              <a:rPr b="1" sz="2300" lang="en-US" u="sng">
                <a:solidFill>
                  <a:srgbClr val="0070C0"/>
                </a:solidFill>
              </a:rPr>
              <a:t> संविधान</a:t>
            </a:r>
            <a:r>
              <a:rPr b="1" sz="2300" lang="en-US" u="sng">
                <a:solidFill>
                  <a:srgbClr val="0070C0"/>
                </a:solidFill>
              </a:rPr>
              <a:t> में</a:t>
            </a:r>
            <a:r>
              <a:rPr b="1" sz="2300" lang="en-US" u="sng">
                <a:solidFill>
                  <a:srgbClr val="0070C0"/>
                </a:solidFill>
              </a:rPr>
              <a:t> केंद्र की</a:t>
            </a:r>
            <a:r>
              <a:rPr b="1" sz="2300" lang="en-US" u="sng">
                <a:solidFill>
                  <a:srgbClr val="0070C0"/>
                </a:solidFill>
              </a:rPr>
              <a:t> सातवीं</a:t>
            </a:r>
            <a:r>
              <a:rPr b="1" sz="2300" lang="en-US" u="sng">
                <a:solidFill>
                  <a:srgbClr val="0070C0"/>
                </a:solidFill>
              </a:rPr>
              <a:t> अनुसूची</a:t>
            </a:r>
            <a:r>
              <a:rPr b="1" sz="2300" lang="en-US" u="sng">
                <a:solidFill>
                  <a:srgbClr val="0070C0"/>
                </a:solidFill>
              </a:rPr>
              <a:t> में</a:t>
            </a:r>
            <a:r>
              <a:rPr b="1" sz="2300" lang="en-US" u="sng">
                <a:solidFill>
                  <a:srgbClr val="0070C0"/>
                </a:solidFill>
              </a:rPr>
              <a:t> भारत</a:t>
            </a:r>
            <a:r>
              <a:rPr b="1" sz="2300" lang="en-US" u="sng">
                <a:solidFill>
                  <a:srgbClr val="0070C0"/>
                </a:solidFill>
              </a:rPr>
              <a:t> के</a:t>
            </a:r>
            <a:r>
              <a:rPr b="1" sz="2300" lang="en-US" u="sng">
                <a:solidFill>
                  <a:srgbClr val="0070C0"/>
                </a:solidFill>
              </a:rPr>
              <a:t> सामाजिक</a:t>
            </a:r>
            <a:r>
              <a:rPr b="1" sz="2300" lang="en-US" u="sng">
                <a:solidFill>
                  <a:srgbClr val="0070C0"/>
                </a:solidFill>
              </a:rPr>
              <a:t> नियोजन</a:t>
            </a:r>
            <a:r>
              <a:rPr b="1" sz="2300" lang="en-US" u="sng">
                <a:solidFill>
                  <a:srgbClr val="0070C0"/>
                </a:solidFill>
              </a:rPr>
              <a:t> का</a:t>
            </a:r>
            <a:r>
              <a:rPr b="1" sz="2300" lang="en-US" u="sng">
                <a:solidFill>
                  <a:srgbClr val="0070C0"/>
                </a:solidFill>
              </a:rPr>
              <a:t> लक्ष्य</a:t>
            </a:r>
            <a:r>
              <a:rPr b="1" sz="2300" lang="en-US" u="sng">
                <a:solidFill>
                  <a:srgbClr val="0070C0"/>
                </a:solidFill>
              </a:rPr>
              <a:t> रखा</a:t>
            </a:r>
            <a:r>
              <a:rPr b="1" sz="2300" lang="en-US" u="sng">
                <a:solidFill>
                  <a:srgbClr val="0070C0"/>
                </a:solidFill>
              </a:rPr>
              <a:t> गया</a:t>
            </a:r>
            <a:r>
              <a:rPr b="1" sz="2300" lang="en-US" u="sng">
                <a:solidFill>
                  <a:srgbClr val="0070C0"/>
                </a:solidFill>
              </a:rPr>
              <a:t> पंचवर्षीय</a:t>
            </a:r>
            <a:r>
              <a:rPr b="1" sz="2300" lang="en-US" u="sng">
                <a:solidFill>
                  <a:srgbClr val="0070C0"/>
                </a:solidFill>
              </a:rPr>
              <a:t> योजनाएं</a:t>
            </a:r>
            <a:r>
              <a:rPr b="1" sz="2300" lang="en-US" u="sng">
                <a:solidFill>
                  <a:srgbClr val="0070C0"/>
                </a:solidFill>
              </a:rPr>
              <a:t> भारत</a:t>
            </a:r>
            <a:r>
              <a:rPr b="1" sz="2300" lang="en-US" u="sng">
                <a:solidFill>
                  <a:srgbClr val="0070C0"/>
                </a:solidFill>
              </a:rPr>
              <a:t> की</a:t>
            </a:r>
            <a:r>
              <a:rPr b="1" sz="2300" lang="en-US" u="sng">
                <a:solidFill>
                  <a:srgbClr val="0070C0"/>
                </a:solidFill>
              </a:rPr>
              <a:t> जनता</a:t>
            </a:r>
            <a:r>
              <a:rPr b="1" sz="2300" lang="en-US" u="sng">
                <a:solidFill>
                  <a:srgbClr val="0070C0"/>
                </a:solidFill>
              </a:rPr>
              <a:t> की</a:t>
            </a:r>
            <a:r>
              <a:rPr b="1" sz="2300" lang="en-US" u="sng">
                <a:solidFill>
                  <a:srgbClr val="0070C0"/>
                </a:solidFill>
              </a:rPr>
              <a:t> सामाजिक आर्थिक</a:t>
            </a:r>
            <a:r>
              <a:rPr b="1" sz="2300" lang="en-US" u="sng">
                <a:solidFill>
                  <a:srgbClr val="0070C0"/>
                </a:solidFill>
              </a:rPr>
              <a:t> नियोजन</a:t>
            </a:r>
            <a:r>
              <a:rPr b="1" sz="2300" lang="en-US" u="sng">
                <a:solidFill>
                  <a:srgbClr val="0070C0"/>
                </a:solidFill>
              </a:rPr>
              <a:t> </a:t>
            </a:r>
            <a:r>
              <a:rPr b="1" sz="2300" lang="en-US" u="sng">
                <a:solidFill>
                  <a:srgbClr val="0070C0"/>
                </a:solidFill>
              </a:rPr>
              <a:t>।</a:t>
            </a:r>
            <a:r>
              <a:rPr b="1" sz="2300" lang="en-US" u="sng">
                <a:solidFill>
                  <a:srgbClr val="0070C0"/>
                </a:solidFill>
              </a:rPr>
              <a:t> </a:t>
            </a:r>
            <a:r>
              <a:rPr b="1" sz="2300" lang="en-US" u="sng">
                <a:solidFill>
                  <a:srgbClr val="0070C0"/>
                </a:solidFill>
              </a:rPr>
              <a:t>धारा 38 सामाजिक आर्थिक व राजनीतिक </a:t>
            </a:r>
            <a:r>
              <a:rPr b="1" sz="2300" lang="en-US" u="sng">
                <a:solidFill>
                  <a:srgbClr val="0070C0"/>
                </a:solidFill>
              </a:rPr>
              <a:t>न्याय</a:t>
            </a:r>
            <a:r>
              <a:rPr b="1" sz="2300" lang="en-US" u="sng">
                <a:solidFill>
                  <a:srgbClr val="0070C0"/>
                </a:solidFill>
              </a:rPr>
              <a:t> के दो उद्देश्य है जन कल्याण हेतु एक सामाजिक व्यवस्था बनाई जाएगी जो कि भारत की जनता के हितों की रक्षा करेगी</a:t>
            </a:r>
            <a:r>
              <a:rPr b="1" sz="2300" lang="en-US" u="sng">
                <a:solidFill>
                  <a:srgbClr val="0070C0"/>
                </a:solidFill>
              </a:rPr>
              <a:t> </a:t>
            </a:r>
            <a:r>
              <a:rPr b="1" sz="2300" lang="en-US" u="sng">
                <a:solidFill>
                  <a:srgbClr val="0070C0"/>
                </a:solidFill>
              </a:rPr>
              <a:t>।</a:t>
            </a:r>
            <a:endParaRPr b="1" sz="2300" lang="en-US" u="sng">
              <a:solidFill>
                <a:srgbClr val="0070C0"/>
              </a:solidFill>
            </a:endParaRPr>
          </a:p>
        </p:txBody>
      </p:sp>
      <p:sp>
        <p:nvSpPr>
          <p:cNvPr id="1048611" name=""/>
          <p:cNvSpPr txBox="1"/>
          <p:nvPr/>
        </p:nvSpPr>
        <p:spPr>
          <a:xfrm>
            <a:off x="1758445" y="5251655"/>
            <a:ext cx="5627110" cy="802640"/>
          </a:xfrm>
          <a:prstGeom prst="rect"/>
        </p:spPr>
        <p:txBody>
          <a:bodyPr rtlCol="0" wrap="square">
            <a:spAutoFit/>
          </a:bodyPr>
          <a:p>
            <a:r>
              <a:rPr b="1" sz="2400" lang="en-US" u="sng">
                <a:solidFill>
                  <a:srgbClr val="92D050"/>
                </a:solidFill>
              </a:rPr>
              <a:t>अनुच्छेद</a:t>
            </a:r>
            <a:r>
              <a:rPr b="1" sz="2400" lang="en-US" u="sng">
                <a:solidFill>
                  <a:srgbClr val="92D050"/>
                </a:solidFill>
              </a:rPr>
              <a:t> 39</a:t>
            </a:r>
            <a:r>
              <a:rPr b="1" sz="2400" lang="en-US" u="sng">
                <a:solidFill>
                  <a:srgbClr val="92D050"/>
                </a:solidFill>
              </a:rPr>
              <a:t> के</a:t>
            </a:r>
            <a:r>
              <a:rPr b="1" sz="2400" lang="en-US" u="sng">
                <a:solidFill>
                  <a:srgbClr val="92D050"/>
                </a:solidFill>
              </a:rPr>
              <a:t> अनुसार</a:t>
            </a:r>
            <a:r>
              <a:rPr b="1" sz="2400" lang="en-US" u="sng">
                <a:solidFill>
                  <a:srgbClr val="92D050"/>
                </a:solidFill>
              </a:rPr>
              <a:t> </a:t>
            </a:r>
            <a:r>
              <a:rPr b="0" sz="2400" lang="en-US" u="sng">
                <a:solidFill>
                  <a:srgbClr val="92D050"/>
                </a:solidFill>
              </a:rPr>
              <a:t>-</a:t>
            </a:r>
            <a:r>
              <a:rPr b="0" sz="2400" lang="en-US" u="sng">
                <a:solidFill>
                  <a:srgbClr val="92D050"/>
                </a:solidFill>
              </a:rPr>
              <a:t> </a:t>
            </a:r>
            <a:r>
              <a:rPr b="0" sz="2400" lang="en-US" u="sng">
                <a:solidFill>
                  <a:srgbClr val="92D050"/>
                </a:solidFill>
              </a:rPr>
              <a:t>पुरुष एवं</a:t>
            </a:r>
            <a:r>
              <a:rPr b="0" sz="2400" lang="en-US" u="sng">
                <a:solidFill>
                  <a:srgbClr val="92D050"/>
                </a:solidFill>
              </a:rPr>
              <a:t> महिलाओं</a:t>
            </a:r>
            <a:r>
              <a:rPr b="0" sz="2400" lang="en-US" u="sng">
                <a:solidFill>
                  <a:srgbClr val="92D050"/>
                </a:solidFill>
              </a:rPr>
              <a:t> हेतु</a:t>
            </a:r>
            <a:r>
              <a:rPr b="0" sz="2400" lang="en-US" u="sng">
                <a:solidFill>
                  <a:srgbClr val="92D050"/>
                </a:solidFill>
              </a:rPr>
              <a:t> जीवन निर्वाह</a:t>
            </a:r>
            <a:r>
              <a:rPr b="0" sz="2400" lang="en-US" u="sng">
                <a:solidFill>
                  <a:srgbClr val="92D050"/>
                </a:solidFill>
              </a:rPr>
              <a:t> हेतु</a:t>
            </a:r>
            <a:r>
              <a:rPr b="0" sz="2400" lang="en-US" u="sng">
                <a:solidFill>
                  <a:srgbClr val="92D050"/>
                </a:solidFill>
              </a:rPr>
              <a:t> धन</a:t>
            </a:r>
            <a:r>
              <a:rPr b="0" sz="2400" lang="en-US" u="sng">
                <a:solidFill>
                  <a:srgbClr val="92D050"/>
                </a:solidFill>
              </a:rPr>
              <a:t> अर्बन</a:t>
            </a:r>
            <a:r>
              <a:rPr b="0" sz="2400" lang="en-US" u="sng">
                <a:solidFill>
                  <a:srgbClr val="92D050"/>
                </a:solidFill>
              </a:rPr>
              <a:t> हेतु</a:t>
            </a:r>
            <a:r>
              <a:rPr b="0" sz="2400" lang="en-US" u="sng">
                <a:solidFill>
                  <a:srgbClr val="92D050"/>
                </a:solidFill>
              </a:rPr>
              <a:t> समान</a:t>
            </a:r>
            <a:r>
              <a:rPr b="0" sz="2400" lang="en-US" u="sng">
                <a:solidFill>
                  <a:srgbClr val="92D050"/>
                </a:solidFill>
              </a:rPr>
              <a:t> अवसर</a:t>
            </a:r>
            <a:r>
              <a:rPr b="0" sz="2400" lang="en-US" u="sng">
                <a:solidFill>
                  <a:srgbClr val="92D050"/>
                </a:solidFill>
              </a:rPr>
              <a:t> </a:t>
            </a:r>
            <a:r>
              <a:rPr b="0" sz="2400" lang="en-US" u="sng">
                <a:solidFill>
                  <a:srgbClr val="92D050"/>
                </a:solidFill>
              </a:rPr>
              <a:t>।</a:t>
            </a:r>
            <a:endParaRPr b="1" sz="2400" lang="en-US" u="sng">
              <a:solidFill>
                <a:srgbClr val="92D050"/>
              </a:solidFill>
            </a:endParaRPr>
          </a:p>
        </p:txBody>
      </p:sp>
      <p:sp>
        <p:nvSpPr>
          <p:cNvPr id="1048612" name=""/>
          <p:cNvSpPr/>
          <p:nvPr/>
        </p:nvSpPr>
        <p:spPr>
          <a:xfrm>
            <a:off x="1440512" y="-673"/>
            <a:ext cx="6723075" cy="1234828"/>
          </a:xfrm>
          <a:prstGeom prst="rightArrow"/>
          <a:solidFill>
            <a:srgbClr val="02A5E3"/>
          </a:solidFill>
          <a:ln w="25400">
            <a:solidFill>
              <a:srgbClr val="666666"/>
            </a:solidFill>
          </a:ln>
        </p:spPr>
        <p:txBody>
          <a:bodyPr anchor="ctr"/>
          <a:p>
            <a:pPr algn="ctr"/>
            <a:r>
              <a:rPr b="1" sz="2900" lang="en-US"/>
              <a:t>भारत</a:t>
            </a:r>
            <a:r>
              <a:rPr b="1" sz="2900" lang="en-US"/>
              <a:t> में</a:t>
            </a:r>
            <a:r>
              <a:rPr b="1" sz="2900" lang="en-US"/>
              <a:t> सामाजिक</a:t>
            </a:r>
            <a:r>
              <a:rPr b="1" sz="2900" lang="en-US"/>
              <a:t> नियोजन</a:t>
            </a:r>
            <a:r>
              <a:rPr b="1" sz="2900" lang="en-US"/>
              <a:t> की</a:t>
            </a:r>
            <a:r>
              <a:rPr b="1" sz="2900" lang="en-US"/>
              <a:t> अवधारणा</a:t>
            </a:r>
            <a:endParaRPr b="1" sz="2900"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"/>
          <p:cNvSpPr txBox="1"/>
          <p:nvPr/>
        </p:nvSpPr>
        <p:spPr>
          <a:xfrm>
            <a:off x="1820510" y="458124"/>
            <a:ext cx="5502980" cy="1158240"/>
          </a:xfrm>
          <a:prstGeom prst="rect"/>
        </p:spPr>
        <p:txBody>
          <a:bodyPr rtlCol="0" wrap="square">
            <a:spAutoFit/>
          </a:bodyPr>
          <a:p>
            <a:r>
              <a:rPr b="1" sz="2400" lang="en-US" u="sng">
                <a:solidFill>
                  <a:srgbClr val="FFCB00"/>
                </a:solidFill>
              </a:rPr>
              <a:t>अनुच्छेद</a:t>
            </a:r>
            <a:r>
              <a:rPr b="1" sz="2400" lang="en-US" u="sng">
                <a:solidFill>
                  <a:srgbClr val="FFCB00"/>
                </a:solidFill>
              </a:rPr>
              <a:t> 4</a:t>
            </a:r>
            <a:r>
              <a:rPr b="1" sz="2400" lang="en-US" u="sng">
                <a:solidFill>
                  <a:srgbClr val="FFCB00"/>
                </a:solidFill>
              </a:rPr>
              <a:t>1</a:t>
            </a:r>
            <a:r>
              <a:rPr b="1" sz="2400" lang="en-US" u="sng">
                <a:solidFill>
                  <a:srgbClr val="FFCB00"/>
                </a:solidFill>
              </a:rPr>
              <a:t> के</a:t>
            </a:r>
            <a:r>
              <a:rPr b="1" sz="2400" lang="en-US" u="sng">
                <a:solidFill>
                  <a:srgbClr val="FFCB00"/>
                </a:solidFill>
              </a:rPr>
              <a:t> अनुसार</a:t>
            </a:r>
            <a:r>
              <a:rPr b="1" sz="2400" lang="en-US" u="sng">
                <a:solidFill>
                  <a:srgbClr val="FFCB00"/>
                </a:solidFill>
              </a:rPr>
              <a:t> </a:t>
            </a:r>
            <a:r>
              <a:rPr b="1" sz="2400" lang="en-US" u="sng">
                <a:solidFill>
                  <a:srgbClr val="FFCB00"/>
                </a:solidFill>
              </a:rPr>
              <a:t>-</a:t>
            </a:r>
            <a:r>
              <a:rPr b="1" sz="2400" lang="en-US" u="sng">
                <a:solidFill>
                  <a:srgbClr val="FFCB00"/>
                </a:solidFill>
              </a:rPr>
              <a:t> </a:t>
            </a:r>
            <a:r>
              <a:rPr b="0" sz="2400" lang="en-US" u="sng">
                <a:solidFill>
                  <a:srgbClr val="FFCB00"/>
                </a:solidFill>
              </a:rPr>
              <a:t>वृद्धा</a:t>
            </a:r>
            <a:r>
              <a:rPr b="0" sz="2400" lang="en-US" u="sng">
                <a:solidFill>
                  <a:srgbClr val="FFCB00"/>
                </a:solidFill>
              </a:rPr>
              <a:t> अवस्था</a:t>
            </a:r>
            <a:r>
              <a:rPr b="0" sz="2400" lang="en-US" u="sng">
                <a:solidFill>
                  <a:srgbClr val="FFCB00"/>
                </a:solidFill>
              </a:rPr>
              <a:t>,</a:t>
            </a:r>
            <a:r>
              <a:rPr b="0" sz="2400" lang="en-US" u="sng">
                <a:solidFill>
                  <a:srgbClr val="FFCB00"/>
                </a:solidFill>
              </a:rPr>
              <a:t> बीमारी</a:t>
            </a:r>
            <a:r>
              <a:rPr b="0" sz="2400" lang="en-US" u="sng">
                <a:solidFill>
                  <a:srgbClr val="FFCB00"/>
                </a:solidFill>
              </a:rPr>
              <a:t> की</a:t>
            </a:r>
            <a:r>
              <a:rPr b="0" sz="2400" lang="en-US" u="sng">
                <a:solidFill>
                  <a:srgbClr val="FFCB00"/>
                </a:solidFill>
              </a:rPr>
              <a:t> अवस्था</a:t>
            </a:r>
            <a:r>
              <a:rPr b="0" sz="2400" lang="en-US" u="sng">
                <a:solidFill>
                  <a:srgbClr val="FFCB00"/>
                </a:solidFill>
              </a:rPr>
              <a:t> </a:t>
            </a:r>
            <a:r>
              <a:rPr b="0" sz="2400" lang="en-US" u="sng">
                <a:solidFill>
                  <a:srgbClr val="FFCB00"/>
                </a:solidFill>
              </a:rPr>
              <a:t>,</a:t>
            </a:r>
            <a:r>
              <a:rPr b="0" sz="2400" lang="en-US" u="sng">
                <a:solidFill>
                  <a:srgbClr val="FFCB00"/>
                </a:solidFill>
              </a:rPr>
              <a:t>अन्य</a:t>
            </a:r>
            <a:r>
              <a:rPr b="0" sz="2400" lang="en-US" u="sng">
                <a:solidFill>
                  <a:srgbClr val="FFCB00"/>
                </a:solidFill>
              </a:rPr>
              <a:t> किसी</a:t>
            </a:r>
            <a:r>
              <a:rPr b="0" sz="2400" lang="en-US" u="sng">
                <a:solidFill>
                  <a:srgbClr val="FFCB00"/>
                </a:solidFill>
              </a:rPr>
              <a:t> आपत्ति</a:t>
            </a:r>
            <a:r>
              <a:rPr b="0" sz="2400" lang="en-US" u="sng">
                <a:solidFill>
                  <a:srgbClr val="FFCB00"/>
                </a:solidFill>
              </a:rPr>
              <a:t> एवं</a:t>
            </a:r>
            <a:r>
              <a:rPr b="0" sz="2400" lang="en-US" u="sng">
                <a:solidFill>
                  <a:srgbClr val="FFCB00"/>
                </a:solidFill>
              </a:rPr>
              <a:t> आपातकालीन</a:t>
            </a:r>
            <a:r>
              <a:rPr b="0" sz="2400" lang="en-US" u="sng">
                <a:solidFill>
                  <a:srgbClr val="FFCB00"/>
                </a:solidFill>
              </a:rPr>
              <a:t> के</a:t>
            </a:r>
            <a:r>
              <a:rPr b="0" sz="2400" lang="en-US" u="sng">
                <a:solidFill>
                  <a:srgbClr val="FFCB00"/>
                </a:solidFill>
              </a:rPr>
              <a:t> लिए</a:t>
            </a:r>
            <a:r>
              <a:rPr b="0" sz="2400" lang="en-US" u="sng">
                <a:solidFill>
                  <a:srgbClr val="FFCB00"/>
                </a:solidFill>
              </a:rPr>
              <a:t> मदद</a:t>
            </a:r>
            <a:r>
              <a:rPr b="0" sz="2400" lang="en-US" u="sng">
                <a:solidFill>
                  <a:srgbClr val="FFCB00"/>
                </a:solidFill>
              </a:rPr>
              <a:t> की</a:t>
            </a:r>
            <a:r>
              <a:rPr b="0" sz="2400" lang="en-US" u="sng">
                <a:solidFill>
                  <a:srgbClr val="FFCB00"/>
                </a:solidFill>
              </a:rPr>
              <a:t> जाएगी</a:t>
            </a:r>
            <a:r>
              <a:rPr b="0" sz="2400" lang="en-US" u="sng">
                <a:solidFill>
                  <a:srgbClr val="FFCB00"/>
                </a:solidFill>
              </a:rPr>
              <a:t> </a:t>
            </a:r>
            <a:r>
              <a:rPr b="0" sz="2400" lang="en-US" u="sng">
                <a:solidFill>
                  <a:srgbClr val="FFCB00"/>
                </a:solidFill>
              </a:rPr>
              <a:t>।</a:t>
            </a:r>
            <a:endParaRPr b="1" sz="2400" lang="en-US" u="sng">
              <a:solidFill>
                <a:srgbClr val="FFCB00"/>
              </a:solidFill>
            </a:endParaRPr>
          </a:p>
        </p:txBody>
      </p:sp>
      <p:sp>
        <p:nvSpPr>
          <p:cNvPr id="1048614" name=""/>
          <p:cNvSpPr txBox="1"/>
          <p:nvPr/>
        </p:nvSpPr>
        <p:spPr>
          <a:xfrm>
            <a:off x="1706619" y="2430780"/>
            <a:ext cx="5730761" cy="1805941"/>
          </a:xfrm>
          <a:prstGeom prst="rect"/>
        </p:spPr>
        <p:txBody>
          <a:bodyPr rtlCol="0" wrap="square">
            <a:spAutoFit/>
          </a:bodyPr>
          <a:p>
            <a:r>
              <a:rPr b="1" sz="2300" lang="en-US" u="sng">
                <a:solidFill>
                  <a:srgbClr val="98CC00"/>
                </a:solidFill>
              </a:rPr>
              <a:t>अनुच्छेद</a:t>
            </a:r>
            <a:r>
              <a:rPr b="1" sz="2300" lang="en-US" u="sng">
                <a:solidFill>
                  <a:srgbClr val="98CC00"/>
                </a:solidFill>
              </a:rPr>
              <a:t> 42</a:t>
            </a:r>
            <a:r>
              <a:rPr b="1" sz="2300" lang="en-US" u="sng">
                <a:solidFill>
                  <a:srgbClr val="98CC00"/>
                </a:solidFill>
              </a:rPr>
              <a:t> के</a:t>
            </a:r>
            <a:r>
              <a:rPr b="1" sz="2300" lang="en-US" u="sng">
                <a:solidFill>
                  <a:srgbClr val="98CC00"/>
                </a:solidFill>
              </a:rPr>
              <a:t> अनुसार</a:t>
            </a:r>
            <a:r>
              <a:rPr b="1" sz="2300" lang="en-US" u="sng">
                <a:solidFill>
                  <a:srgbClr val="98CC00"/>
                </a:solidFill>
              </a:rPr>
              <a:t> </a:t>
            </a:r>
            <a:r>
              <a:rPr b="0" sz="2300" lang="en-US" u="sng">
                <a:solidFill>
                  <a:srgbClr val="98CC00"/>
                </a:solidFill>
              </a:rPr>
              <a:t> </a:t>
            </a:r>
            <a:r>
              <a:rPr b="0" sz="2300" lang="en-US" u="sng">
                <a:solidFill>
                  <a:srgbClr val="98CC00"/>
                </a:solidFill>
              </a:rPr>
              <a:t>-</a:t>
            </a:r>
            <a:r>
              <a:rPr b="0" sz="2300" lang="en-US" u="sng">
                <a:solidFill>
                  <a:srgbClr val="98CC00"/>
                </a:solidFill>
              </a:rPr>
              <a:t> </a:t>
            </a:r>
            <a:r>
              <a:rPr b="0" sz="2300" lang="en-US" u="sng">
                <a:solidFill>
                  <a:srgbClr val="98CC00"/>
                </a:solidFill>
              </a:rPr>
              <a:t>मातृत्व को</a:t>
            </a:r>
            <a:r>
              <a:rPr b="0" sz="2300" lang="en-US" u="sng">
                <a:solidFill>
                  <a:srgbClr val="98CC00"/>
                </a:solidFill>
              </a:rPr>
              <a:t> सुविधा</a:t>
            </a:r>
            <a:r>
              <a:rPr b="0" sz="2300" lang="en-US" u="sng">
                <a:solidFill>
                  <a:srgbClr val="98CC00"/>
                </a:solidFill>
              </a:rPr>
              <a:t> डिलीवरी</a:t>
            </a:r>
            <a:r>
              <a:rPr b="0" sz="2300" lang="en-US" u="sng">
                <a:solidFill>
                  <a:srgbClr val="98CC00"/>
                </a:solidFill>
              </a:rPr>
              <a:t> के</a:t>
            </a:r>
            <a:r>
              <a:rPr b="0" sz="2300" lang="en-US" u="sng">
                <a:solidFill>
                  <a:srgbClr val="98CC00"/>
                </a:solidFill>
              </a:rPr>
              <a:t> लिए</a:t>
            </a:r>
            <a:r>
              <a:rPr b="0" sz="2300" lang="en-US" u="sng">
                <a:solidFill>
                  <a:srgbClr val="98CC00"/>
                </a:solidFill>
              </a:rPr>
              <a:t> हॉस्पिटल</a:t>
            </a:r>
            <a:r>
              <a:rPr b="0" sz="2300" lang="en-US" u="sng">
                <a:solidFill>
                  <a:srgbClr val="98CC00"/>
                </a:solidFill>
              </a:rPr>
              <a:t> में</a:t>
            </a:r>
            <a:r>
              <a:rPr b="0" sz="2300" lang="en-US" u="sng">
                <a:solidFill>
                  <a:srgbClr val="98CC00"/>
                </a:solidFill>
              </a:rPr>
              <a:t> फ्री सुविधा</a:t>
            </a:r>
            <a:r>
              <a:rPr b="0" sz="2300" lang="en-US" u="sng">
                <a:solidFill>
                  <a:srgbClr val="98CC00"/>
                </a:solidFill>
              </a:rPr>
              <a:t>,</a:t>
            </a:r>
            <a:r>
              <a:rPr b="0" sz="2300" lang="en-US" u="sng">
                <a:solidFill>
                  <a:srgbClr val="98CC00"/>
                </a:solidFill>
              </a:rPr>
              <a:t> किसी</a:t>
            </a:r>
            <a:r>
              <a:rPr b="0" sz="2300" lang="en-US" u="sng">
                <a:solidFill>
                  <a:srgbClr val="98CC00"/>
                </a:solidFill>
              </a:rPr>
              <a:t> भी</a:t>
            </a:r>
            <a:r>
              <a:rPr b="0" sz="2300" lang="en-US" u="sng">
                <a:solidFill>
                  <a:srgbClr val="98CC00"/>
                </a:solidFill>
              </a:rPr>
              <a:t> सरकारी</a:t>
            </a:r>
            <a:r>
              <a:rPr b="0" sz="2300" lang="en-US" u="sng">
                <a:solidFill>
                  <a:srgbClr val="98CC00"/>
                </a:solidFill>
              </a:rPr>
              <a:t> हॉस्पिटल</a:t>
            </a:r>
            <a:r>
              <a:rPr b="0" sz="2300" lang="en-US" u="sng">
                <a:solidFill>
                  <a:srgbClr val="98CC00"/>
                </a:solidFill>
              </a:rPr>
              <a:t> में</a:t>
            </a:r>
            <a:r>
              <a:rPr b="0" sz="2300" lang="en-US" u="sng">
                <a:solidFill>
                  <a:srgbClr val="98CC00"/>
                </a:solidFill>
              </a:rPr>
              <a:t> कोई</a:t>
            </a:r>
            <a:r>
              <a:rPr b="0" sz="2300" lang="en-US" u="sng">
                <a:solidFill>
                  <a:srgbClr val="98CC00"/>
                </a:solidFill>
              </a:rPr>
              <a:t> भी</a:t>
            </a:r>
            <a:r>
              <a:rPr b="0" sz="2300" lang="en-US" u="sng">
                <a:solidFill>
                  <a:srgbClr val="98CC00"/>
                </a:solidFill>
              </a:rPr>
              <a:t> प्रदर्शक</a:t>
            </a:r>
            <a:r>
              <a:rPr b="0" sz="2300" lang="en-US" u="sng">
                <a:solidFill>
                  <a:srgbClr val="98CC00"/>
                </a:solidFill>
              </a:rPr>
              <a:t> सुनकर</a:t>
            </a:r>
            <a:r>
              <a:rPr b="0" sz="2300" lang="en-US" u="sng">
                <a:solidFill>
                  <a:srgbClr val="98CC00"/>
                </a:solidFill>
              </a:rPr>
              <a:t> वही</a:t>
            </a:r>
            <a:r>
              <a:rPr b="0" sz="2300" lang="en-US" u="sng">
                <a:solidFill>
                  <a:srgbClr val="98CC00"/>
                </a:solidFill>
              </a:rPr>
              <a:t> दिया</a:t>
            </a:r>
            <a:r>
              <a:rPr b="0" sz="2300" lang="en-US" u="sng">
                <a:solidFill>
                  <a:srgbClr val="98CC00"/>
                </a:solidFill>
              </a:rPr>
              <a:t> जाएगा</a:t>
            </a:r>
            <a:r>
              <a:rPr b="0" sz="2300" lang="en-US" u="sng">
                <a:solidFill>
                  <a:srgbClr val="98CC00"/>
                </a:solidFill>
              </a:rPr>
              <a:t> नवजात शिशु</a:t>
            </a:r>
            <a:r>
              <a:rPr b="0" sz="2300" lang="en-US" u="sng">
                <a:solidFill>
                  <a:srgbClr val="98CC00"/>
                </a:solidFill>
              </a:rPr>
              <a:t> एवं</a:t>
            </a:r>
            <a:r>
              <a:rPr b="0" sz="2300" lang="en-US" u="sng">
                <a:solidFill>
                  <a:srgbClr val="98CC00"/>
                </a:solidFill>
              </a:rPr>
              <a:t> माता</a:t>
            </a:r>
            <a:r>
              <a:rPr b="0" sz="2300" lang="en-US" u="sng">
                <a:solidFill>
                  <a:srgbClr val="98CC00"/>
                </a:solidFill>
              </a:rPr>
              <a:t> के</a:t>
            </a:r>
            <a:r>
              <a:rPr b="0" sz="2300" lang="en-US" u="sng">
                <a:solidFill>
                  <a:srgbClr val="98CC00"/>
                </a:solidFill>
              </a:rPr>
              <a:t> आहार</a:t>
            </a:r>
            <a:r>
              <a:rPr b="0" sz="2300" lang="en-US" u="sng">
                <a:solidFill>
                  <a:srgbClr val="98CC00"/>
                </a:solidFill>
              </a:rPr>
              <a:t> निशुल्क</a:t>
            </a:r>
            <a:r>
              <a:rPr b="0" sz="2300" lang="en-US" u="sng">
                <a:solidFill>
                  <a:srgbClr val="98CC00"/>
                </a:solidFill>
              </a:rPr>
              <a:t> दिया</a:t>
            </a:r>
            <a:r>
              <a:rPr b="0" sz="2300" lang="en-US" u="sng">
                <a:solidFill>
                  <a:srgbClr val="98CC00"/>
                </a:solidFill>
              </a:rPr>
              <a:t> जाएगा</a:t>
            </a:r>
            <a:r>
              <a:rPr b="0" sz="2300" lang="en-US" u="sng">
                <a:solidFill>
                  <a:srgbClr val="98CC00"/>
                </a:solidFill>
              </a:rPr>
              <a:t> उसके</a:t>
            </a:r>
            <a:r>
              <a:rPr b="0" sz="2300" lang="en-US" u="sng">
                <a:solidFill>
                  <a:srgbClr val="98CC00"/>
                </a:solidFill>
              </a:rPr>
              <a:t> </a:t>
            </a:r>
            <a:r>
              <a:rPr b="0" sz="2300" lang="en-US" u="sng">
                <a:solidFill>
                  <a:srgbClr val="98CC00"/>
                </a:solidFill>
              </a:rPr>
              <a:t>अतिरिक्त</a:t>
            </a:r>
            <a:r>
              <a:rPr b="0" sz="2300" lang="en-US" u="sng">
                <a:solidFill>
                  <a:srgbClr val="98CC00"/>
                </a:solidFill>
              </a:rPr>
              <a:t> हेतु</a:t>
            </a:r>
            <a:r>
              <a:rPr b="0" sz="2300" lang="en-US" u="sng">
                <a:solidFill>
                  <a:srgbClr val="98CC00"/>
                </a:solidFill>
              </a:rPr>
              <a:t> अन्य</a:t>
            </a:r>
            <a:r>
              <a:rPr b="0" sz="2300" lang="en-US" u="sng">
                <a:solidFill>
                  <a:srgbClr val="98CC00"/>
                </a:solidFill>
              </a:rPr>
              <a:t> </a:t>
            </a:r>
            <a:r>
              <a:rPr b="0" sz="2300" lang="en-US" u="sng">
                <a:solidFill>
                  <a:srgbClr val="98CC00"/>
                </a:solidFill>
              </a:rPr>
              <a:t>।</a:t>
            </a:r>
            <a:endParaRPr sz="2300" lang="en-US" u="sng">
              <a:solidFill>
                <a:srgbClr val="98CC00"/>
              </a:solidFill>
            </a:endParaRPr>
          </a:p>
        </p:txBody>
      </p:sp>
      <p:sp>
        <p:nvSpPr>
          <p:cNvPr id="1048615" name=""/>
          <p:cNvSpPr txBox="1"/>
          <p:nvPr/>
        </p:nvSpPr>
        <p:spPr>
          <a:xfrm>
            <a:off x="1392209" y="4949817"/>
            <a:ext cx="5713145" cy="1158240"/>
          </a:xfrm>
          <a:prstGeom prst="rect"/>
        </p:spPr>
        <p:txBody>
          <a:bodyPr rtlCol="0" wrap="square">
            <a:spAutoFit/>
          </a:bodyPr>
          <a:p>
            <a:r>
              <a:rPr b="1" sz="2400" lang="en-US" u="sng">
                <a:solidFill>
                  <a:srgbClr val="9933FF"/>
                </a:solidFill>
              </a:rPr>
              <a:t>अनुच्छेद</a:t>
            </a:r>
            <a:r>
              <a:rPr b="1" sz="2400" lang="en-US" u="sng">
                <a:solidFill>
                  <a:srgbClr val="9933FF"/>
                </a:solidFill>
              </a:rPr>
              <a:t> </a:t>
            </a:r>
            <a:r>
              <a:rPr b="1" sz="2400" lang="en-US" u="sng">
                <a:solidFill>
                  <a:srgbClr val="9933FF"/>
                </a:solidFill>
              </a:rPr>
              <a:t>4</a:t>
            </a:r>
            <a:r>
              <a:rPr b="1" sz="2400" lang="en-US" u="sng">
                <a:solidFill>
                  <a:srgbClr val="9933FF"/>
                </a:solidFill>
              </a:rPr>
              <a:t>3</a:t>
            </a:r>
            <a:r>
              <a:rPr b="1" sz="2400" lang="en-US" u="sng">
                <a:solidFill>
                  <a:srgbClr val="9933FF"/>
                </a:solidFill>
              </a:rPr>
              <a:t> के अनुसार</a:t>
            </a:r>
            <a:r>
              <a:rPr b="1" sz="2400" lang="en-US" u="sng">
                <a:solidFill>
                  <a:srgbClr val="9933FF"/>
                </a:solidFill>
              </a:rPr>
              <a:t> </a:t>
            </a:r>
            <a:r>
              <a:rPr b="1" sz="2400" lang="en-US" u="sng">
                <a:solidFill>
                  <a:srgbClr val="9933FF"/>
                </a:solidFill>
              </a:rPr>
              <a:t>-</a:t>
            </a:r>
            <a:r>
              <a:rPr b="1" sz="2400" lang="en-US" u="sng">
                <a:solidFill>
                  <a:srgbClr val="9933FF"/>
                </a:solidFill>
              </a:rPr>
              <a:t> </a:t>
            </a:r>
            <a:r>
              <a:rPr b="0" sz="2400" lang="en-US" u="sng">
                <a:solidFill>
                  <a:srgbClr val="9933FF"/>
                </a:solidFill>
              </a:rPr>
              <a:t>श्रमिक</a:t>
            </a:r>
            <a:r>
              <a:rPr b="0" sz="2400" lang="en-US" u="sng">
                <a:solidFill>
                  <a:srgbClr val="9933FF"/>
                </a:solidFill>
              </a:rPr>
              <a:t>ों</a:t>
            </a:r>
            <a:r>
              <a:rPr b="0" sz="2400" lang="en-US" u="sng">
                <a:solidFill>
                  <a:srgbClr val="9933FF"/>
                </a:solidFill>
              </a:rPr>
              <a:t> किसानों</a:t>
            </a:r>
            <a:r>
              <a:rPr b="0" sz="2400" lang="en-US" u="sng">
                <a:solidFill>
                  <a:srgbClr val="9933FF"/>
                </a:solidFill>
              </a:rPr>
              <a:t> एवं</a:t>
            </a:r>
            <a:r>
              <a:rPr b="0" sz="2400" lang="en-US" u="sng">
                <a:solidFill>
                  <a:srgbClr val="9933FF"/>
                </a:solidFill>
              </a:rPr>
              <a:t> ग्रामीण</a:t>
            </a:r>
            <a:r>
              <a:rPr b="0" sz="2400" lang="en-US" u="sng">
                <a:solidFill>
                  <a:srgbClr val="9933FF"/>
                </a:solidFill>
              </a:rPr>
              <a:t> व्यक्तियों</a:t>
            </a:r>
            <a:r>
              <a:rPr b="0" sz="2400" lang="en-US" u="sng">
                <a:solidFill>
                  <a:srgbClr val="9933FF"/>
                </a:solidFill>
              </a:rPr>
              <a:t> को</a:t>
            </a:r>
            <a:r>
              <a:rPr b="0" sz="2400" lang="en-US" u="sng">
                <a:solidFill>
                  <a:srgbClr val="9933FF"/>
                </a:solidFill>
              </a:rPr>
              <a:t> न्याय</a:t>
            </a:r>
            <a:r>
              <a:rPr b="0" sz="2400" lang="en-US" u="sng">
                <a:solidFill>
                  <a:srgbClr val="9933FF"/>
                </a:solidFill>
              </a:rPr>
              <a:t> एवं</a:t>
            </a:r>
            <a:r>
              <a:rPr b="0" sz="2400" lang="en-US" u="sng">
                <a:solidFill>
                  <a:srgbClr val="9933FF"/>
                </a:solidFill>
              </a:rPr>
              <a:t> कानूनी</a:t>
            </a:r>
            <a:r>
              <a:rPr b="0" sz="2400" lang="en-US" u="sng">
                <a:solidFill>
                  <a:srgbClr val="9933FF"/>
                </a:solidFill>
              </a:rPr>
              <a:t> व्यवस्था</a:t>
            </a:r>
            <a:r>
              <a:rPr b="0" sz="2400" lang="en-US" u="sng">
                <a:solidFill>
                  <a:srgbClr val="9933FF"/>
                </a:solidFill>
              </a:rPr>
              <a:t> प्रदान</a:t>
            </a:r>
            <a:r>
              <a:rPr b="0" sz="2400" lang="en-US" u="sng">
                <a:solidFill>
                  <a:srgbClr val="9933FF"/>
                </a:solidFill>
              </a:rPr>
              <a:t> की</a:t>
            </a:r>
            <a:r>
              <a:rPr b="0" sz="2400" lang="en-US" u="sng">
                <a:solidFill>
                  <a:srgbClr val="9933FF"/>
                </a:solidFill>
              </a:rPr>
              <a:t> जाएगी</a:t>
            </a:r>
            <a:r>
              <a:rPr b="0" sz="2400" lang="en-US" u="sng">
                <a:solidFill>
                  <a:srgbClr val="9933FF"/>
                </a:solidFill>
              </a:rPr>
              <a:t> </a:t>
            </a:r>
            <a:r>
              <a:rPr b="0" sz="2400" lang="en-US" u="sng">
                <a:solidFill>
                  <a:srgbClr val="9933FF"/>
                </a:solidFill>
              </a:rPr>
              <a:t>।</a:t>
            </a:r>
            <a:r>
              <a:rPr b="1" sz="2400" lang="en-US" u="sng">
                <a:solidFill>
                  <a:srgbClr val="9933FF"/>
                </a:solidFill>
              </a:rPr>
              <a:t> </a:t>
            </a:r>
            <a:endParaRPr sz="2400" lang="en-US" u="sng">
              <a:solidFill>
                <a:srgbClr val="9933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"/>
          <p:cNvSpPr txBox="1"/>
          <p:nvPr/>
        </p:nvSpPr>
        <p:spPr>
          <a:xfrm>
            <a:off x="2023637" y="546228"/>
            <a:ext cx="4850093" cy="777240"/>
          </a:xfrm>
          <a:prstGeom prst="rect"/>
        </p:spPr>
        <p:txBody>
          <a:bodyPr rtlCol="0" wrap="square">
            <a:spAutoFit/>
          </a:bodyPr>
          <a:p>
            <a:r>
              <a:rPr b="1" sz="2300" lang="en-US" u="sng">
                <a:solidFill>
                  <a:srgbClr val="800000"/>
                </a:solidFill>
              </a:rPr>
              <a:t>अनुच्छेद</a:t>
            </a:r>
            <a:r>
              <a:rPr b="1" sz="2300" lang="en-US" u="sng">
                <a:solidFill>
                  <a:srgbClr val="800000"/>
                </a:solidFill>
              </a:rPr>
              <a:t> 45</a:t>
            </a:r>
            <a:r>
              <a:rPr b="1" sz="2300" lang="en-US" u="sng">
                <a:solidFill>
                  <a:srgbClr val="800000"/>
                </a:solidFill>
              </a:rPr>
              <a:t> के</a:t>
            </a:r>
            <a:r>
              <a:rPr b="1" sz="2300" lang="en-US" u="sng">
                <a:solidFill>
                  <a:srgbClr val="800000"/>
                </a:solidFill>
              </a:rPr>
              <a:t> अनुसार</a:t>
            </a:r>
            <a:r>
              <a:rPr b="1" sz="2300" lang="en-US" u="sng">
                <a:solidFill>
                  <a:srgbClr val="800000"/>
                </a:solidFill>
              </a:rPr>
              <a:t> </a:t>
            </a:r>
            <a:r>
              <a:rPr b="1" sz="2300" lang="en-US" u="sng">
                <a:solidFill>
                  <a:srgbClr val="800000"/>
                </a:solidFill>
              </a:rPr>
              <a:t>-</a:t>
            </a:r>
            <a:r>
              <a:rPr b="1" sz="2300" lang="en-US" u="sng">
                <a:solidFill>
                  <a:srgbClr val="800000"/>
                </a:solidFill>
              </a:rPr>
              <a:t> </a:t>
            </a:r>
            <a:r>
              <a:rPr b="0" sz="2300" lang="en-US" u="sng">
                <a:solidFill>
                  <a:srgbClr val="800000"/>
                </a:solidFill>
              </a:rPr>
              <a:t> </a:t>
            </a:r>
            <a:r>
              <a:rPr b="0" sz="2300" lang="en-US" u="sng">
                <a:solidFill>
                  <a:srgbClr val="800000"/>
                </a:solidFill>
              </a:rPr>
              <a:t>14 वर्ष</a:t>
            </a:r>
            <a:r>
              <a:rPr b="0" sz="2300" lang="en-US" u="sng">
                <a:solidFill>
                  <a:srgbClr val="800000"/>
                </a:solidFill>
              </a:rPr>
              <a:t> के</a:t>
            </a:r>
            <a:r>
              <a:rPr b="0" sz="2300" lang="en-US" u="sng">
                <a:solidFill>
                  <a:srgbClr val="800000"/>
                </a:solidFill>
              </a:rPr>
              <a:t> बच्चों</a:t>
            </a:r>
            <a:r>
              <a:rPr b="0" sz="2300" lang="en-US" u="sng">
                <a:solidFill>
                  <a:srgbClr val="800000"/>
                </a:solidFill>
              </a:rPr>
              <a:t> को</a:t>
            </a:r>
            <a:r>
              <a:rPr b="0" sz="2300" lang="en-US" u="sng">
                <a:solidFill>
                  <a:srgbClr val="800000"/>
                </a:solidFill>
              </a:rPr>
              <a:t> निशुल्क</a:t>
            </a:r>
            <a:r>
              <a:rPr b="0" sz="2300" lang="en-US" u="sng">
                <a:solidFill>
                  <a:srgbClr val="800000"/>
                </a:solidFill>
              </a:rPr>
              <a:t> शिक्षा</a:t>
            </a:r>
            <a:r>
              <a:rPr b="0" sz="2300" lang="en-US" u="sng">
                <a:solidFill>
                  <a:srgbClr val="800000"/>
                </a:solidFill>
              </a:rPr>
              <a:t> प्रदान</a:t>
            </a:r>
            <a:r>
              <a:rPr b="0" sz="2300" lang="en-US" u="sng">
                <a:solidFill>
                  <a:srgbClr val="800000"/>
                </a:solidFill>
              </a:rPr>
              <a:t> की</a:t>
            </a:r>
            <a:r>
              <a:rPr b="0" sz="2300" lang="en-US" u="sng">
                <a:solidFill>
                  <a:srgbClr val="800000"/>
                </a:solidFill>
              </a:rPr>
              <a:t> जाएगी</a:t>
            </a:r>
            <a:r>
              <a:rPr b="0" sz="2300" lang="en-US" u="sng">
                <a:solidFill>
                  <a:srgbClr val="800000"/>
                </a:solidFill>
              </a:rPr>
              <a:t> </a:t>
            </a:r>
            <a:r>
              <a:rPr b="0" sz="2300" lang="en-US" u="sng">
                <a:solidFill>
                  <a:srgbClr val="800000"/>
                </a:solidFill>
              </a:rPr>
              <a:t>।</a:t>
            </a:r>
            <a:endParaRPr sz="2300" lang="en-US" u="sng">
              <a:solidFill>
                <a:srgbClr val="800000"/>
              </a:solidFill>
            </a:endParaRPr>
          </a:p>
        </p:txBody>
      </p:sp>
      <p:sp>
        <p:nvSpPr>
          <p:cNvPr id="1048617" name=""/>
          <p:cNvSpPr txBox="1"/>
          <p:nvPr/>
        </p:nvSpPr>
        <p:spPr>
          <a:xfrm>
            <a:off x="1868124" y="1806917"/>
            <a:ext cx="5728990" cy="1513841"/>
          </a:xfrm>
          <a:prstGeom prst="rect"/>
        </p:spPr>
        <p:txBody>
          <a:bodyPr rtlCol="0" wrap="square">
            <a:spAutoFit/>
          </a:bodyPr>
          <a:p>
            <a:r>
              <a:rPr b="1" sz="2400" lang="en-US" u="sng">
                <a:solidFill>
                  <a:srgbClr val="65FF65"/>
                </a:solidFill>
              </a:rPr>
              <a:t>अनुच्छेद</a:t>
            </a:r>
            <a:r>
              <a:rPr b="1" sz="2400" lang="en-US" u="sng">
                <a:solidFill>
                  <a:srgbClr val="65FF65"/>
                </a:solidFill>
              </a:rPr>
              <a:t> 46 के अनुसार</a:t>
            </a:r>
            <a:r>
              <a:rPr b="1" sz="2400" lang="en-US" u="sng">
                <a:solidFill>
                  <a:srgbClr val="65FF65"/>
                </a:solidFill>
              </a:rPr>
              <a:t> </a:t>
            </a:r>
            <a:r>
              <a:rPr b="1" sz="2400" lang="en-US" u="sng">
                <a:solidFill>
                  <a:srgbClr val="65FF65"/>
                </a:solidFill>
              </a:rPr>
              <a:t>-</a:t>
            </a:r>
            <a:r>
              <a:rPr b="1" sz="2400" lang="en-US" u="sng">
                <a:solidFill>
                  <a:srgbClr val="65FF65"/>
                </a:solidFill>
              </a:rPr>
              <a:t> </a:t>
            </a:r>
            <a:r>
              <a:rPr b="0" sz="2400" lang="en-US" u="sng">
                <a:solidFill>
                  <a:srgbClr val="65FF65"/>
                </a:solidFill>
              </a:rPr>
              <a:t>सरकार</a:t>
            </a:r>
            <a:r>
              <a:rPr b="0" sz="2400" lang="en-US" u="sng">
                <a:solidFill>
                  <a:srgbClr val="65FF65"/>
                </a:solidFill>
              </a:rPr>
              <a:t> द्वारा</a:t>
            </a:r>
            <a:r>
              <a:rPr b="0" sz="2400" lang="en-US" u="sng">
                <a:solidFill>
                  <a:srgbClr val="65FF65"/>
                </a:solidFill>
              </a:rPr>
              <a:t> आहार एवं</a:t>
            </a:r>
            <a:r>
              <a:rPr b="0" sz="2400" lang="en-US" u="sng">
                <a:solidFill>
                  <a:srgbClr val="65FF65"/>
                </a:solidFill>
              </a:rPr>
              <a:t> पोषण</a:t>
            </a:r>
            <a:r>
              <a:rPr b="0" sz="2400" lang="en-US" u="sng">
                <a:solidFill>
                  <a:srgbClr val="65FF65"/>
                </a:solidFill>
              </a:rPr>
              <a:t> की</a:t>
            </a:r>
            <a:r>
              <a:rPr b="0" sz="2400" lang="en-US" u="sng">
                <a:solidFill>
                  <a:srgbClr val="65FF65"/>
                </a:solidFill>
              </a:rPr>
              <a:t> सुविधा</a:t>
            </a:r>
            <a:r>
              <a:rPr b="0" sz="2400" lang="en-US" u="sng">
                <a:solidFill>
                  <a:srgbClr val="65FF65"/>
                </a:solidFill>
              </a:rPr>
              <a:t> </a:t>
            </a:r>
            <a:r>
              <a:rPr b="0" sz="2400" lang="en-US" u="sng">
                <a:solidFill>
                  <a:srgbClr val="65FF65"/>
                </a:solidFill>
              </a:rPr>
              <a:t>मद्य</a:t>
            </a:r>
            <a:r>
              <a:rPr b="0" sz="2400" lang="en-US" u="sng">
                <a:solidFill>
                  <a:srgbClr val="65FF65"/>
                </a:solidFill>
              </a:rPr>
              <a:t>पान</a:t>
            </a:r>
            <a:r>
              <a:rPr b="0" sz="2400" lang="en-US" u="sng">
                <a:solidFill>
                  <a:srgbClr val="65FF65"/>
                </a:solidFill>
              </a:rPr>
              <a:t>,</a:t>
            </a:r>
            <a:r>
              <a:rPr b="0" sz="2400" lang="en-US" u="sng">
                <a:solidFill>
                  <a:srgbClr val="65FF65"/>
                </a:solidFill>
              </a:rPr>
              <a:t> नशा</a:t>
            </a:r>
            <a:r>
              <a:rPr b="0" sz="2400" lang="en-US" u="sng">
                <a:solidFill>
                  <a:srgbClr val="65FF65"/>
                </a:solidFill>
              </a:rPr>
              <a:t>,</a:t>
            </a:r>
            <a:r>
              <a:rPr b="0" sz="2400" lang="en-US" u="sng">
                <a:solidFill>
                  <a:srgbClr val="65FF65"/>
                </a:solidFill>
              </a:rPr>
              <a:t> वस्तु</a:t>
            </a:r>
            <a:r>
              <a:rPr b="0" sz="2400" lang="en-US" u="sng">
                <a:solidFill>
                  <a:srgbClr val="65FF65"/>
                </a:solidFill>
              </a:rPr>
              <a:t> का</a:t>
            </a:r>
            <a:r>
              <a:rPr b="0" sz="2400" lang="en-US" u="sng">
                <a:solidFill>
                  <a:srgbClr val="65FF65"/>
                </a:solidFill>
              </a:rPr>
              <a:t> सेवन</a:t>
            </a:r>
            <a:r>
              <a:rPr b="0" sz="2400" lang="en-US" u="sng">
                <a:solidFill>
                  <a:srgbClr val="65FF65"/>
                </a:solidFill>
              </a:rPr>
              <a:t> उनका पुनर्वास</a:t>
            </a:r>
            <a:r>
              <a:rPr b="0" sz="2400" lang="en-US" u="sng">
                <a:solidFill>
                  <a:srgbClr val="65FF65"/>
                </a:solidFill>
              </a:rPr>
              <a:t> करना</a:t>
            </a:r>
            <a:r>
              <a:rPr b="0" sz="2400" lang="en-US" u="sng">
                <a:solidFill>
                  <a:srgbClr val="65FF65"/>
                </a:solidFill>
              </a:rPr>
              <a:t> एवं</a:t>
            </a:r>
            <a:r>
              <a:rPr b="0" sz="2400" lang="en-US" u="sng">
                <a:solidFill>
                  <a:srgbClr val="65FF65"/>
                </a:solidFill>
              </a:rPr>
              <a:t> इन</a:t>
            </a:r>
            <a:r>
              <a:rPr b="0" sz="2400" lang="en-US" u="sng">
                <a:solidFill>
                  <a:srgbClr val="65FF65"/>
                </a:solidFill>
              </a:rPr>
              <a:t> सब</a:t>
            </a:r>
            <a:r>
              <a:rPr b="0" sz="2400" lang="en-US" u="sng">
                <a:solidFill>
                  <a:srgbClr val="65FF65"/>
                </a:solidFill>
              </a:rPr>
              <a:t> चीजों</a:t>
            </a:r>
            <a:r>
              <a:rPr b="0" sz="2400" lang="en-US" u="sng">
                <a:solidFill>
                  <a:srgbClr val="65FF65"/>
                </a:solidFill>
              </a:rPr>
              <a:t> का</a:t>
            </a:r>
            <a:r>
              <a:rPr b="0" sz="2400" lang="en-US" u="sng">
                <a:solidFill>
                  <a:srgbClr val="65FF65"/>
                </a:solidFill>
              </a:rPr>
              <a:t> प्रतिबंध</a:t>
            </a:r>
            <a:r>
              <a:rPr b="0" sz="2400" lang="en-US" u="sng">
                <a:solidFill>
                  <a:srgbClr val="65FF65"/>
                </a:solidFill>
              </a:rPr>
              <a:t> करना</a:t>
            </a:r>
            <a:r>
              <a:rPr b="0" sz="2400" lang="en-US" u="sng">
                <a:solidFill>
                  <a:srgbClr val="65FF65"/>
                </a:solidFill>
              </a:rPr>
              <a:t> </a:t>
            </a:r>
            <a:r>
              <a:rPr b="0" sz="2400" lang="en-US" u="sng">
                <a:solidFill>
                  <a:srgbClr val="65FF65"/>
                </a:solidFill>
              </a:rPr>
              <a:t>।</a:t>
            </a:r>
            <a:endParaRPr sz="2400" lang="en-US" u="sng">
              <a:solidFill>
                <a:srgbClr val="65FF65"/>
              </a:solidFill>
            </a:endParaRPr>
          </a:p>
        </p:txBody>
      </p:sp>
      <p:sp>
        <p:nvSpPr>
          <p:cNvPr id="1048618" name=""/>
          <p:cNvSpPr txBox="1"/>
          <p:nvPr/>
        </p:nvSpPr>
        <p:spPr>
          <a:xfrm>
            <a:off x="1513462" y="4113911"/>
            <a:ext cx="5360268" cy="1932940"/>
          </a:xfrm>
          <a:prstGeom prst="rect"/>
        </p:spPr>
        <p:txBody>
          <a:bodyPr rtlCol="0" wrap="square">
            <a:spAutoFit/>
          </a:bodyPr>
          <a:p>
            <a:r>
              <a:rPr b="1" sz="2500" lang="en-US" u="sng">
                <a:solidFill>
                  <a:srgbClr val="FF9900"/>
                </a:solidFill>
              </a:rPr>
              <a:t>अनुच्छेद</a:t>
            </a:r>
            <a:r>
              <a:rPr b="1" sz="2500" lang="en-US" u="sng">
                <a:solidFill>
                  <a:srgbClr val="FF9900"/>
                </a:solidFill>
              </a:rPr>
              <a:t> 47</a:t>
            </a:r>
            <a:r>
              <a:rPr b="1" sz="2500" lang="en-US" u="sng">
                <a:solidFill>
                  <a:srgbClr val="FF9900"/>
                </a:solidFill>
              </a:rPr>
              <a:t> के</a:t>
            </a:r>
            <a:r>
              <a:rPr b="1" sz="2500" lang="en-US" u="sng">
                <a:solidFill>
                  <a:srgbClr val="FF9900"/>
                </a:solidFill>
              </a:rPr>
              <a:t> अनुसार</a:t>
            </a:r>
            <a:r>
              <a:rPr b="1" sz="2500" lang="en-US" u="sng">
                <a:solidFill>
                  <a:srgbClr val="FF9900"/>
                </a:solidFill>
              </a:rPr>
              <a:t> </a:t>
            </a:r>
            <a:r>
              <a:rPr b="1" sz="2500" lang="en-US" u="sng">
                <a:solidFill>
                  <a:srgbClr val="FF9900"/>
                </a:solidFill>
              </a:rPr>
              <a:t>-</a:t>
            </a:r>
            <a:r>
              <a:rPr b="1" sz="2500" lang="en-US" u="sng">
                <a:solidFill>
                  <a:srgbClr val="FF9900"/>
                </a:solidFill>
              </a:rPr>
              <a:t> </a:t>
            </a:r>
            <a:r>
              <a:rPr b="0" sz="2500" lang="en-US" u="sng">
                <a:solidFill>
                  <a:srgbClr val="FF9900"/>
                </a:solidFill>
              </a:rPr>
              <a:t>सरकार</a:t>
            </a:r>
            <a:r>
              <a:rPr b="0" sz="2500" lang="en-US" u="sng">
                <a:solidFill>
                  <a:srgbClr val="FF9900"/>
                </a:solidFill>
              </a:rPr>
              <a:t> द्वारा</a:t>
            </a:r>
            <a:r>
              <a:rPr b="0" sz="2500" lang="en-US" u="sng">
                <a:solidFill>
                  <a:srgbClr val="FF9900"/>
                </a:solidFill>
              </a:rPr>
              <a:t> आहार एवं पोषण की सुविधा जन स्वास्थ्य सरकारी हॉस्पिटल निशुल्क जांच में सुविधा </a:t>
            </a:r>
            <a:r>
              <a:rPr b="0" sz="2500" lang="en-US" u="sng">
                <a:solidFill>
                  <a:srgbClr val="FF9900"/>
                </a:solidFill>
              </a:rPr>
              <a:t>मद्यपान</a:t>
            </a:r>
            <a:r>
              <a:rPr b="0" sz="2500" lang="en-US" u="sng">
                <a:solidFill>
                  <a:srgbClr val="FF9900"/>
                </a:solidFill>
              </a:rPr>
              <a:t> </a:t>
            </a:r>
            <a:r>
              <a:rPr b="0" sz="2500" lang="en-US" u="sng">
                <a:solidFill>
                  <a:srgbClr val="FF9900"/>
                </a:solidFill>
              </a:rPr>
              <a:t>,</a:t>
            </a:r>
            <a:r>
              <a:rPr b="0" sz="2500" lang="en-US" u="sng">
                <a:solidFill>
                  <a:srgbClr val="FF9900"/>
                </a:solidFill>
              </a:rPr>
              <a:t>नशा</a:t>
            </a:r>
            <a:r>
              <a:rPr b="0" sz="2500" lang="en-US" u="sng">
                <a:solidFill>
                  <a:srgbClr val="FF9900"/>
                </a:solidFill>
              </a:rPr>
              <a:t> वस्तु का सेवन उनका पुनर्वास करना एवं इन सब चीजों का प्रतिबंध करना</a:t>
            </a:r>
            <a:r>
              <a:rPr b="0" sz="2500" lang="en-US" u="sng">
                <a:solidFill>
                  <a:srgbClr val="FF9900"/>
                </a:solidFill>
              </a:rPr>
              <a:t> </a:t>
            </a:r>
            <a:r>
              <a:rPr b="0" sz="2500" lang="en-US" u="sng">
                <a:solidFill>
                  <a:srgbClr val="FF9900"/>
                </a:solidFill>
              </a:rPr>
              <a:t>।</a:t>
            </a:r>
            <a:r>
              <a:rPr b="1" sz="2500" lang="en-US" u="sng">
                <a:solidFill>
                  <a:srgbClr val="FF9900"/>
                </a:solidFill>
              </a:rPr>
              <a:t> </a:t>
            </a:r>
            <a:endParaRPr sz="2500" lang="en-US" u="sng">
              <a:solidFill>
                <a:srgbClr val="FF99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vivo 1907</dc:creator>
  <dcterms:created xsi:type="dcterms:W3CDTF">2015-05-10T13:30:45Z</dcterms:created>
  <dcterms:modified xsi:type="dcterms:W3CDTF">2025-12-09T14:02:52Z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1f1d1f88b86e4010bc9758c92728dcfb</vt:lpwstr>
  </property>
</Properties>
</file>